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4" r:id="rId4"/>
  </p:sldMasterIdLst>
  <p:notesMasterIdLst>
    <p:notesMasterId r:id="rId6"/>
  </p:notesMasterIdLst>
  <p:sldIdLst>
    <p:sldId id="256" r:id="rId5"/>
  </p:sldIdLst>
  <p:sldSz cx="32918400" cy="219456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3A6"/>
    <a:srgbClr val="FF8672"/>
    <a:srgbClr val="3333CC"/>
    <a:srgbClr val="FF8300"/>
    <a:srgbClr val="EC9F06"/>
    <a:srgbClr val="006241"/>
    <a:srgbClr val="008257"/>
    <a:srgbClr val="4140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5" d="100"/>
          <a:sy n="25" d="100"/>
        </p:scale>
        <p:origin x="1302"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66194CD-137F-43B1-8F8F-227E8035FF4A}" type="datetimeFigureOut">
              <a:rPr lang="en-US" smtClean="0"/>
              <a:t>6/10/2024</a:t>
            </a:fld>
            <a:endParaRPr lang="en-US"/>
          </a:p>
        </p:txBody>
      </p:sp>
      <p:sp>
        <p:nvSpPr>
          <p:cNvPr id="4" name="Slide Image Placeholder 3"/>
          <p:cNvSpPr>
            <a:spLocks noGrp="1" noRot="1" noChangeAspect="1"/>
          </p:cNvSpPr>
          <p:nvPr>
            <p:ph type="sldImg" idx="2"/>
          </p:nvPr>
        </p:nvSpPr>
        <p:spPr>
          <a:xfrm>
            <a:off x="1152525" y="1162050"/>
            <a:ext cx="470535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42B34D8-B4F5-4F33-A741-E663EE5C9F5E}" type="slidenum">
              <a:rPr lang="en-US" smtClean="0"/>
              <a:t>‹#›</a:t>
            </a:fld>
            <a:endParaRPr lang="en-US"/>
          </a:p>
        </p:txBody>
      </p:sp>
    </p:spTree>
    <p:extLst>
      <p:ext uri="{BB962C8B-B14F-4D97-AF65-F5344CB8AC3E}">
        <p14:creationId xmlns:p14="http://schemas.microsoft.com/office/powerpoint/2010/main" val="2281711811"/>
      </p:ext>
    </p:extLst>
  </p:cSld>
  <p:clrMap bg1="lt1" tx1="dk1" bg2="lt2" tx2="dk2" accent1="accent1" accent2="accent2" accent3="accent3" accent4="accent4" accent5="accent5" accent6="accent6" hlink="hlink" folHlink="folHlink"/>
  <p:notesStyle>
    <a:lvl1pPr marL="0" algn="l" defTabSz="805534" rtl="0" eaLnBrk="1" latinLnBrk="0" hangingPunct="1">
      <a:defRPr sz="1057" kern="1200">
        <a:solidFill>
          <a:schemeClr val="tx1"/>
        </a:solidFill>
        <a:latin typeface="+mn-lt"/>
        <a:ea typeface="+mn-ea"/>
        <a:cs typeface="+mn-cs"/>
      </a:defRPr>
    </a:lvl1pPr>
    <a:lvl2pPr marL="402767" algn="l" defTabSz="805534" rtl="0" eaLnBrk="1" latinLnBrk="0" hangingPunct="1">
      <a:defRPr sz="1057" kern="1200">
        <a:solidFill>
          <a:schemeClr val="tx1"/>
        </a:solidFill>
        <a:latin typeface="+mn-lt"/>
        <a:ea typeface="+mn-ea"/>
        <a:cs typeface="+mn-cs"/>
      </a:defRPr>
    </a:lvl2pPr>
    <a:lvl3pPr marL="805534" algn="l" defTabSz="805534" rtl="0" eaLnBrk="1" latinLnBrk="0" hangingPunct="1">
      <a:defRPr sz="1057" kern="1200">
        <a:solidFill>
          <a:schemeClr val="tx1"/>
        </a:solidFill>
        <a:latin typeface="+mn-lt"/>
        <a:ea typeface="+mn-ea"/>
        <a:cs typeface="+mn-cs"/>
      </a:defRPr>
    </a:lvl3pPr>
    <a:lvl4pPr marL="1208301" algn="l" defTabSz="805534" rtl="0" eaLnBrk="1" latinLnBrk="0" hangingPunct="1">
      <a:defRPr sz="1057" kern="1200">
        <a:solidFill>
          <a:schemeClr val="tx1"/>
        </a:solidFill>
        <a:latin typeface="+mn-lt"/>
        <a:ea typeface="+mn-ea"/>
        <a:cs typeface="+mn-cs"/>
      </a:defRPr>
    </a:lvl4pPr>
    <a:lvl5pPr marL="1611068" algn="l" defTabSz="805534" rtl="0" eaLnBrk="1" latinLnBrk="0" hangingPunct="1">
      <a:defRPr sz="1057" kern="1200">
        <a:solidFill>
          <a:schemeClr val="tx1"/>
        </a:solidFill>
        <a:latin typeface="+mn-lt"/>
        <a:ea typeface="+mn-ea"/>
        <a:cs typeface="+mn-cs"/>
      </a:defRPr>
    </a:lvl5pPr>
    <a:lvl6pPr marL="2013835" algn="l" defTabSz="805534" rtl="0" eaLnBrk="1" latinLnBrk="0" hangingPunct="1">
      <a:defRPr sz="1057" kern="1200">
        <a:solidFill>
          <a:schemeClr val="tx1"/>
        </a:solidFill>
        <a:latin typeface="+mn-lt"/>
        <a:ea typeface="+mn-ea"/>
        <a:cs typeface="+mn-cs"/>
      </a:defRPr>
    </a:lvl6pPr>
    <a:lvl7pPr marL="2416602" algn="l" defTabSz="805534" rtl="0" eaLnBrk="1" latinLnBrk="0" hangingPunct="1">
      <a:defRPr sz="1057" kern="1200">
        <a:solidFill>
          <a:schemeClr val="tx1"/>
        </a:solidFill>
        <a:latin typeface="+mn-lt"/>
        <a:ea typeface="+mn-ea"/>
        <a:cs typeface="+mn-cs"/>
      </a:defRPr>
    </a:lvl7pPr>
    <a:lvl8pPr marL="2819369" algn="l" defTabSz="805534" rtl="0" eaLnBrk="1" latinLnBrk="0" hangingPunct="1">
      <a:defRPr sz="1057" kern="1200">
        <a:solidFill>
          <a:schemeClr val="tx1"/>
        </a:solidFill>
        <a:latin typeface="+mn-lt"/>
        <a:ea typeface="+mn-ea"/>
        <a:cs typeface="+mn-cs"/>
      </a:defRPr>
    </a:lvl8pPr>
    <a:lvl9pPr marL="3222137" algn="l" defTabSz="805534" rtl="0" eaLnBrk="1" latinLnBrk="0" hangingPunct="1">
      <a:defRPr sz="105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2525" y="1162050"/>
            <a:ext cx="4705350"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2B34D8-B4F5-4F33-A741-E663EE5C9F5E}" type="slidenum">
              <a:rPr lang="en-US" smtClean="0"/>
              <a:t>1</a:t>
            </a:fld>
            <a:endParaRPr lang="en-US"/>
          </a:p>
        </p:txBody>
      </p:sp>
    </p:spTree>
    <p:extLst>
      <p:ext uri="{BB962C8B-B14F-4D97-AF65-F5344CB8AC3E}">
        <p14:creationId xmlns:p14="http://schemas.microsoft.com/office/powerpoint/2010/main" val="300490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3591562"/>
            <a:ext cx="27980640" cy="7640320"/>
          </a:xfrm>
        </p:spPr>
        <p:txBody>
          <a:bodyPr anchor="b"/>
          <a:lstStyle>
            <a:lvl1pPr algn="ctr">
              <a:defRPr sz="19200"/>
            </a:lvl1pPr>
          </a:lstStyle>
          <a:p>
            <a:r>
              <a:rPr lang="en-US"/>
              <a:t>Click to edit Master title style</a:t>
            </a:r>
            <a:endParaRPr lang="en-US" dirty="0"/>
          </a:p>
        </p:txBody>
      </p:sp>
      <p:sp>
        <p:nvSpPr>
          <p:cNvPr id="3" name="Subtitle 2"/>
          <p:cNvSpPr>
            <a:spLocks noGrp="1"/>
          </p:cNvSpPr>
          <p:nvPr>
            <p:ph type="subTitle" idx="1"/>
          </p:nvPr>
        </p:nvSpPr>
        <p:spPr>
          <a:xfrm>
            <a:off x="4114800" y="11526522"/>
            <a:ext cx="24688800" cy="5298438"/>
          </a:xfrm>
        </p:spPr>
        <p:txBody>
          <a:bodyPr/>
          <a:lstStyle>
            <a:lvl1pPr marL="0" indent="0" algn="ctr">
              <a:buNone/>
              <a:defRPr sz="7680"/>
            </a:lvl1pPr>
            <a:lvl2pPr marL="1463040" indent="0" algn="ctr">
              <a:buNone/>
              <a:defRPr sz="6400"/>
            </a:lvl2pPr>
            <a:lvl3pPr marL="2926080" indent="0" algn="ctr">
              <a:buNone/>
              <a:defRPr sz="5760"/>
            </a:lvl3pPr>
            <a:lvl4pPr marL="4389120" indent="0" algn="ctr">
              <a:buNone/>
              <a:defRPr sz="5120"/>
            </a:lvl4pPr>
            <a:lvl5pPr marL="5852160" indent="0" algn="ctr">
              <a:buNone/>
              <a:defRPr sz="5120"/>
            </a:lvl5pPr>
            <a:lvl6pPr marL="7315200" indent="0" algn="ctr">
              <a:buNone/>
              <a:defRPr sz="5120"/>
            </a:lvl6pPr>
            <a:lvl7pPr marL="8778240" indent="0" algn="ctr">
              <a:buNone/>
              <a:defRPr sz="5120"/>
            </a:lvl7pPr>
            <a:lvl8pPr marL="10241280" indent="0" algn="ctr">
              <a:buNone/>
              <a:defRPr sz="5120"/>
            </a:lvl8pPr>
            <a:lvl9pPr marL="11704320" indent="0" algn="ctr">
              <a:buNone/>
              <a:defRPr sz="51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505960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420174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168400"/>
            <a:ext cx="7098030" cy="1859788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1168400"/>
            <a:ext cx="20882610" cy="185978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528243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2414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53621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5471167"/>
            <a:ext cx="28392120" cy="9128758"/>
          </a:xfrm>
        </p:spPr>
        <p:txBody>
          <a:bodyPr anchor="b"/>
          <a:lstStyle>
            <a:lvl1pPr>
              <a:defRPr sz="19200"/>
            </a:lvl1pPr>
          </a:lstStyle>
          <a:p>
            <a:r>
              <a:rPr lang="en-US"/>
              <a:t>Click to edit Master title style</a:t>
            </a:r>
            <a:endParaRPr lang="en-US" dirty="0"/>
          </a:p>
        </p:txBody>
      </p:sp>
      <p:sp>
        <p:nvSpPr>
          <p:cNvPr id="3" name="Text Placeholder 2"/>
          <p:cNvSpPr>
            <a:spLocks noGrp="1"/>
          </p:cNvSpPr>
          <p:nvPr>
            <p:ph type="body" idx="1"/>
          </p:nvPr>
        </p:nvSpPr>
        <p:spPr>
          <a:xfrm>
            <a:off x="2245997" y="14686287"/>
            <a:ext cx="28392120" cy="4800598"/>
          </a:xfrm>
        </p:spPr>
        <p:txBody>
          <a:bodyPr/>
          <a:lstStyle>
            <a:lvl1pPr marL="0" indent="0">
              <a:buNone/>
              <a:defRPr sz="7680">
                <a:solidFill>
                  <a:schemeClr val="tx1"/>
                </a:solidFill>
              </a:defRPr>
            </a:lvl1pPr>
            <a:lvl2pPr marL="1463040" indent="0">
              <a:buNone/>
              <a:defRPr sz="6400">
                <a:solidFill>
                  <a:schemeClr val="tx1">
                    <a:tint val="75000"/>
                  </a:schemeClr>
                </a:solidFill>
              </a:defRPr>
            </a:lvl2pPr>
            <a:lvl3pPr marL="2926080" indent="0">
              <a:buNone/>
              <a:defRPr sz="5760">
                <a:solidFill>
                  <a:schemeClr val="tx1">
                    <a:tint val="75000"/>
                  </a:schemeClr>
                </a:solidFill>
              </a:defRPr>
            </a:lvl3pPr>
            <a:lvl4pPr marL="4389120" indent="0">
              <a:buNone/>
              <a:defRPr sz="5120">
                <a:solidFill>
                  <a:schemeClr val="tx1">
                    <a:tint val="75000"/>
                  </a:schemeClr>
                </a:solidFill>
              </a:defRPr>
            </a:lvl4pPr>
            <a:lvl5pPr marL="5852160" indent="0">
              <a:buNone/>
              <a:defRPr sz="5120">
                <a:solidFill>
                  <a:schemeClr val="tx1">
                    <a:tint val="75000"/>
                  </a:schemeClr>
                </a:solidFill>
              </a:defRPr>
            </a:lvl5pPr>
            <a:lvl6pPr marL="7315200" indent="0">
              <a:buNone/>
              <a:defRPr sz="5120">
                <a:solidFill>
                  <a:schemeClr val="tx1">
                    <a:tint val="75000"/>
                  </a:schemeClr>
                </a:solidFill>
              </a:defRPr>
            </a:lvl6pPr>
            <a:lvl7pPr marL="8778240" indent="0">
              <a:buNone/>
              <a:defRPr sz="5120">
                <a:solidFill>
                  <a:schemeClr val="tx1">
                    <a:tint val="75000"/>
                  </a:schemeClr>
                </a:solidFill>
              </a:defRPr>
            </a:lvl7pPr>
            <a:lvl8pPr marL="10241280" indent="0">
              <a:buNone/>
              <a:defRPr sz="5120">
                <a:solidFill>
                  <a:schemeClr val="tx1">
                    <a:tint val="75000"/>
                  </a:schemeClr>
                </a:solidFill>
              </a:defRPr>
            </a:lvl8pPr>
            <a:lvl9pPr marL="11704320" indent="0">
              <a:buNone/>
              <a:defRPr sz="5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843516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5842000"/>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5842000"/>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487625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168405"/>
            <a:ext cx="28392120" cy="42418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5379722"/>
            <a:ext cx="13926024"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Click to edit Master text styles</a:t>
            </a:r>
          </a:p>
        </p:txBody>
      </p:sp>
      <p:sp>
        <p:nvSpPr>
          <p:cNvPr id="4" name="Content Placeholder 3"/>
          <p:cNvSpPr>
            <a:spLocks noGrp="1"/>
          </p:cNvSpPr>
          <p:nvPr>
            <p:ph sz="half" idx="2"/>
          </p:nvPr>
        </p:nvSpPr>
        <p:spPr>
          <a:xfrm>
            <a:off x="2267431" y="8016240"/>
            <a:ext cx="13926024"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5379722"/>
            <a:ext cx="13994608"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Click to edit Master text styles</a:t>
            </a:r>
          </a:p>
        </p:txBody>
      </p:sp>
      <p:sp>
        <p:nvSpPr>
          <p:cNvPr id="6" name="Content Placeholder 5"/>
          <p:cNvSpPr>
            <a:spLocks noGrp="1"/>
          </p:cNvSpPr>
          <p:nvPr>
            <p:ph sz="quarter" idx="4"/>
          </p:nvPr>
        </p:nvSpPr>
        <p:spPr>
          <a:xfrm>
            <a:off x="16664942" y="8016240"/>
            <a:ext cx="13994608"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6/10/2024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522906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6/10/2024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197869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6/10/2024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858976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a:t>Click to edit Master title style</a:t>
            </a:r>
            <a:endParaRPr lang="en-US" dirty="0"/>
          </a:p>
        </p:txBody>
      </p:sp>
      <p:sp>
        <p:nvSpPr>
          <p:cNvPr id="3" name="Content Placeholder 2"/>
          <p:cNvSpPr>
            <a:spLocks noGrp="1"/>
          </p:cNvSpPr>
          <p:nvPr>
            <p:ph idx="1"/>
          </p:nvPr>
        </p:nvSpPr>
        <p:spPr>
          <a:xfrm>
            <a:off x="13994608" y="3159765"/>
            <a:ext cx="16664940" cy="15595600"/>
          </a:xfrm>
        </p:spPr>
        <p:txBody>
          <a:bodyPr/>
          <a:lstStyle>
            <a:lvl1pPr>
              <a:defRPr sz="10240"/>
            </a:lvl1pPr>
            <a:lvl2pPr>
              <a:defRPr sz="8960"/>
            </a:lvl2pPr>
            <a:lvl3pPr>
              <a:defRPr sz="7680"/>
            </a:lvl3pPr>
            <a:lvl4pPr>
              <a:defRPr sz="6400"/>
            </a:lvl4pPr>
            <a:lvl5pPr>
              <a:defRPr sz="6400"/>
            </a:lvl5pPr>
            <a:lvl6pPr>
              <a:defRPr sz="6400"/>
            </a:lvl6pPr>
            <a:lvl7pPr>
              <a:defRPr sz="6400"/>
            </a:lvl7pPr>
            <a:lvl8pPr>
              <a:defRPr sz="6400"/>
            </a:lvl8pPr>
            <a:lvl9pPr>
              <a:defRPr sz="6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578513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3159765"/>
            <a:ext cx="16664940" cy="15595600"/>
          </a:xfrm>
        </p:spPr>
        <p:txBody>
          <a:bodyPr anchor="t"/>
          <a:lstStyle>
            <a:lvl1pPr marL="0" indent="0">
              <a:buNone/>
              <a:defRPr sz="10240"/>
            </a:lvl1pPr>
            <a:lvl2pPr marL="1463040" indent="0">
              <a:buNone/>
              <a:defRPr sz="8960"/>
            </a:lvl2pPr>
            <a:lvl3pPr marL="2926080" indent="0">
              <a:buNone/>
              <a:defRPr sz="7680"/>
            </a:lvl3pPr>
            <a:lvl4pPr marL="4389120" indent="0">
              <a:buNone/>
              <a:defRPr sz="6400"/>
            </a:lvl4pPr>
            <a:lvl5pPr marL="5852160" indent="0">
              <a:buNone/>
              <a:defRPr sz="6400"/>
            </a:lvl5pPr>
            <a:lvl6pPr marL="7315200" indent="0">
              <a:buNone/>
              <a:defRPr sz="6400"/>
            </a:lvl6pPr>
            <a:lvl7pPr marL="8778240" indent="0">
              <a:buNone/>
              <a:defRPr sz="6400"/>
            </a:lvl7pPr>
            <a:lvl8pPr marL="10241280" indent="0">
              <a:buNone/>
              <a:defRPr sz="6400"/>
            </a:lvl8pPr>
            <a:lvl9pPr marL="11704320" indent="0">
              <a:buNone/>
              <a:defRPr sz="6400"/>
            </a:lvl9pPr>
          </a:lstStyle>
          <a:p>
            <a:r>
              <a:rPr lang="en-US"/>
              <a:t>Click icon to add picture</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079301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168405"/>
            <a:ext cx="28392120" cy="42418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5842000"/>
            <a:ext cx="28392120" cy="139242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20340325"/>
            <a:ext cx="7406640" cy="1168400"/>
          </a:xfrm>
          <a:prstGeom prst="rect">
            <a:avLst/>
          </a:prstGeom>
        </p:spPr>
        <p:txBody>
          <a:bodyPr vert="horz" lIns="91440" tIns="45720" rIns="91440" bIns="45720" rtlCol="0" anchor="ctr"/>
          <a:lstStyle>
            <a:lvl1pPr algn="l">
              <a:defRPr sz="3840">
                <a:solidFill>
                  <a:schemeClr val="tx1">
                    <a:tint val="75000"/>
                  </a:schemeClr>
                </a:solidFill>
              </a:defRPr>
            </a:lvl1pPr>
          </a:lstStyle>
          <a:p>
            <a:fld id="{C764DE79-268F-4C1A-8933-263129D2AF90}" type="datetimeFigureOut">
              <a:rPr lang="en-US" smtClean="0"/>
              <a:t>6/10/2024</a:t>
            </a:fld>
            <a:endParaRPr lang="en-US"/>
          </a:p>
        </p:txBody>
      </p:sp>
      <p:sp>
        <p:nvSpPr>
          <p:cNvPr id="5" name="Footer Placeholder 4"/>
          <p:cNvSpPr>
            <a:spLocks noGrp="1"/>
          </p:cNvSpPr>
          <p:nvPr>
            <p:ph type="ftr" sz="quarter" idx="3"/>
          </p:nvPr>
        </p:nvSpPr>
        <p:spPr>
          <a:xfrm>
            <a:off x="10904220" y="20340325"/>
            <a:ext cx="11109960" cy="1168400"/>
          </a:xfrm>
          <a:prstGeom prst="rect">
            <a:avLst/>
          </a:prstGeom>
        </p:spPr>
        <p:txBody>
          <a:bodyPr vert="horz" lIns="91440" tIns="45720" rIns="91440" bIns="45720" rtlCol="0" anchor="ctr"/>
          <a:lstStyle>
            <a:lvl1pPr algn="ctr">
              <a:defRPr sz="38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20340325"/>
            <a:ext cx="7406640" cy="1168400"/>
          </a:xfrm>
          <a:prstGeom prst="rect">
            <a:avLst/>
          </a:prstGeom>
        </p:spPr>
        <p:txBody>
          <a:bodyPr vert="horz" lIns="91440" tIns="45720" rIns="91440" bIns="45720" rtlCol="0" anchor="ctr"/>
          <a:lstStyle>
            <a:lvl1pPr algn="r">
              <a:defRPr sz="3840">
                <a:solidFill>
                  <a:schemeClr val="tx1">
                    <a:tint val="75000"/>
                  </a:schemeClr>
                </a:solidFill>
              </a:defRPr>
            </a:lvl1pPr>
          </a:lstStyle>
          <a:p>
            <a:fld id="{48F63A3B-78C7-47BE-AE5E-E10140E04643}" type="slidenum">
              <a:rPr lang="en-US" smtClean="0"/>
              <a:t>‹#›</a:t>
            </a:fld>
            <a:endParaRPr lang="en-US"/>
          </a:p>
        </p:txBody>
      </p:sp>
    </p:spTree>
    <p:extLst>
      <p:ext uri="{BB962C8B-B14F-4D97-AF65-F5344CB8AC3E}">
        <p14:creationId xmlns:p14="http://schemas.microsoft.com/office/powerpoint/2010/main" val="2019732595"/>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Lst>
  <p:txStyles>
    <p:titleStyle>
      <a:lvl1pPr algn="l" defTabSz="2926080" rtl="0" eaLnBrk="1" latinLnBrk="0" hangingPunct="1">
        <a:lnSpc>
          <a:spcPct val="90000"/>
        </a:lnSpc>
        <a:spcBef>
          <a:spcPct val="0"/>
        </a:spcBef>
        <a:buNone/>
        <a:defRPr sz="14080" kern="1200">
          <a:solidFill>
            <a:schemeClr val="tx1"/>
          </a:solidFill>
          <a:latin typeface="+mj-lt"/>
          <a:ea typeface="+mj-ea"/>
          <a:cs typeface="+mj-cs"/>
        </a:defRPr>
      </a:lvl1pPr>
    </p:titleStyle>
    <p:bodyStyle>
      <a:lvl1pPr marL="731520" indent="-731520" algn="l" defTabSz="2926080" rtl="0" eaLnBrk="1" latinLnBrk="0" hangingPunct="1">
        <a:lnSpc>
          <a:spcPct val="90000"/>
        </a:lnSpc>
        <a:spcBef>
          <a:spcPts val="3200"/>
        </a:spcBef>
        <a:buFont typeface="Arial" panose="020B0604020202020204" pitchFamily="34" charset="0"/>
        <a:buChar char="•"/>
        <a:defRPr sz="8960" kern="1200">
          <a:solidFill>
            <a:schemeClr val="tx1"/>
          </a:solidFill>
          <a:latin typeface="+mn-lt"/>
          <a:ea typeface="+mn-ea"/>
          <a:cs typeface="+mn-cs"/>
        </a:defRPr>
      </a:lvl1pPr>
      <a:lvl2pPr marL="2194560" indent="-731520" algn="l" defTabSz="2926080" rtl="0" eaLnBrk="1" latinLnBrk="0" hangingPunct="1">
        <a:lnSpc>
          <a:spcPct val="90000"/>
        </a:lnSpc>
        <a:spcBef>
          <a:spcPts val="1600"/>
        </a:spcBef>
        <a:buFont typeface="Arial" panose="020B0604020202020204" pitchFamily="34" charset="0"/>
        <a:buChar char="•"/>
        <a:defRPr sz="7680" kern="1200">
          <a:solidFill>
            <a:schemeClr val="tx1"/>
          </a:solidFill>
          <a:latin typeface="+mn-lt"/>
          <a:ea typeface="+mn-ea"/>
          <a:cs typeface="+mn-cs"/>
        </a:defRPr>
      </a:lvl2pPr>
      <a:lvl3pPr marL="3657600" indent="-731520" algn="l" defTabSz="2926080" rtl="0" eaLnBrk="1" latinLnBrk="0" hangingPunct="1">
        <a:lnSpc>
          <a:spcPct val="90000"/>
        </a:lnSpc>
        <a:spcBef>
          <a:spcPts val="1600"/>
        </a:spcBef>
        <a:buFont typeface="Arial" panose="020B0604020202020204" pitchFamily="34" charset="0"/>
        <a:buChar char="•"/>
        <a:defRPr sz="6400" kern="1200">
          <a:solidFill>
            <a:schemeClr val="tx1"/>
          </a:solidFill>
          <a:latin typeface="+mn-lt"/>
          <a:ea typeface="+mn-ea"/>
          <a:cs typeface="+mn-cs"/>
        </a:defRPr>
      </a:lvl3pPr>
      <a:lvl4pPr marL="51206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4pPr>
      <a:lvl5pPr marL="658368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5pPr>
      <a:lvl6pPr marL="804672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6pPr>
      <a:lvl7pPr marL="950976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7pPr>
      <a:lvl8pPr marL="1097280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8pPr>
      <a:lvl9pPr marL="124358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9pPr>
    </p:bodyStyle>
    <p:otherStyle>
      <a:defPPr>
        <a:defRPr lang="en-US"/>
      </a:defPPr>
      <a:lvl1pPr marL="0" algn="l" defTabSz="2926080" rtl="0" eaLnBrk="1" latinLnBrk="0" hangingPunct="1">
        <a:defRPr sz="5760" kern="1200">
          <a:solidFill>
            <a:schemeClr val="tx1"/>
          </a:solidFill>
          <a:latin typeface="+mn-lt"/>
          <a:ea typeface="+mn-ea"/>
          <a:cs typeface="+mn-cs"/>
        </a:defRPr>
      </a:lvl1pPr>
      <a:lvl2pPr marL="1463040" algn="l" defTabSz="2926080" rtl="0" eaLnBrk="1" latinLnBrk="0" hangingPunct="1">
        <a:defRPr sz="5760" kern="1200">
          <a:solidFill>
            <a:schemeClr val="tx1"/>
          </a:solidFill>
          <a:latin typeface="+mn-lt"/>
          <a:ea typeface="+mn-ea"/>
          <a:cs typeface="+mn-cs"/>
        </a:defRPr>
      </a:lvl2pPr>
      <a:lvl3pPr marL="2926080" algn="l" defTabSz="2926080" rtl="0" eaLnBrk="1" latinLnBrk="0" hangingPunct="1">
        <a:defRPr sz="5760" kern="1200">
          <a:solidFill>
            <a:schemeClr val="tx1"/>
          </a:solidFill>
          <a:latin typeface="+mn-lt"/>
          <a:ea typeface="+mn-ea"/>
          <a:cs typeface="+mn-cs"/>
        </a:defRPr>
      </a:lvl3pPr>
      <a:lvl4pPr marL="4389120" algn="l" defTabSz="2926080" rtl="0" eaLnBrk="1" latinLnBrk="0" hangingPunct="1">
        <a:defRPr sz="5760" kern="1200">
          <a:solidFill>
            <a:schemeClr val="tx1"/>
          </a:solidFill>
          <a:latin typeface="+mn-lt"/>
          <a:ea typeface="+mn-ea"/>
          <a:cs typeface="+mn-cs"/>
        </a:defRPr>
      </a:lvl4pPr>
      <a:lvl5pPr marL="5852160" algn="l" defTabSz="2926080" rtl="0" eaLnBrk="1" latinLnBrk="0" hangingPunct="1">
        <a:defRPr sz="5760" kern="1200">
          <a:solidFill>
            <a:schemeClr val="tx1"/>
          </a:solidFill>
          <a:latin typeface="+mn-lt"/>
          <a:ea typeface="+mn-ea"/>
          <a:cs typeface="+mn-cs"/>
        </a:defRPr>
      </a:lvl5pPr>
      <a:lvl6pPr marL="7315200" algn="l" defTabSz="2926080" rtl="0" eaLnBrk="1" latinLnBrk="0" hangingPunct="1">
        <a:defRPr sz="5760" kern="1200">
          <a:solidFill>
            <a:schemeClr val="tx1"/>
          </a:solidFill>
          <a:latin typeface="+mn-lt"/>
          <a:ea typeface="+mn-ea"/>
          <a:cs typeface="+mn-cs"/>
        </a:defRPr>
      </a:lvl6pPr>
      <a:lvl7pPr marL="8778240" algn="l" defTabSz="2926080" rtl="0" eaLnBrk="1" latinLnBrk="0" hangingPunct="1">
        <a:defRPr sz="5760" kern="1200">
          <a:solidFill>
            <a:schemeClr val="tx1"/>
          </a:solidFill>
          <a:latin typeface="+mn-lt"/>
          <a:ea typeface="+mn-ea"/>
          <a:cs typeface="+mn-cs"/>
        </a:defRPr>
      </a:lvl7pPr>
      <a:lvl8pPr marL="10241280" algn="l" defTabSz="2926080" rtl="0" eaLnBrk="1" latinLnBrk="0" hangingPunct="1">
        <a:defRPr sz="5760" kern="1200">
          <a:solidFill>
            <a:schemeClr val="tx1"/>
          </a:solidFill>
          <a:latin typeface="+mn-lt"/>
          <a:ea typeface="+mn-ea"/>
          <a:cs typeface="+mn-cs"/>
        </a:defRPr>
      </a:lvl8pPr>
      <a:lvl9pPr marL="11704320" algn="l" defTabSz="2926080" rtl="0" eaLnBrk="1" latinLnBrk="0" hangingPunct="1">
        <a:defRPr sz="5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B89B282-BD31-48AF-94CC-C3E0942C7A7F}"/>
              </a:ext>
            </a:extLst>
          </p:cNvPr>
          <p:cNvSpPr/>
          <p:nvPr/>
        </p:nvSpPr>
        <p:spPr>
          <a:xfrm>
            <a:off x="1" y="1724085"/>
            <a:ext cx="32918400" cy="3994219"/>
          </a:xfrm>
          <a:prstGeom prst="rect">
            <a:avLst/>
          </a:prstGeom>
          <a:solidFill>
            <a:srgbClr val="0063A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8188"/>
          </a:p>
        </p:txBody>
      </p:sp>
      <p:sp>
        <p:nvSpPr>
          <p:cNvPr id="6" name="TextBox 5">
            <a:extLst>
              <a:ext uri="{FF2B5EF4-FFF2-40B4-BE49-F238E27FC236}">
                <a16:creationId xmlns:a16="http://schemas.microsoft.com/office/drawing/2014/main" id="{1F8500CE-8D35-43BD-BFCC-339160F1ABAE}"/>
              </a:ext>
            </a:extLst>
          </p:cNvPr>
          <p:cNvSpPr txBox="1"/>
          <p:nvPr/>
        </p:nvSpPr>
        <p:spPr>
          <a:xfrm>
            <a:off x="679500" y="1878832"/>
            <a:ext cx="27852339" cy="4870116"/>
          </a:xfrm>
          <a:prstGeom prst="rect">
            <a:avLst/>
          </a:prstGeom>
          <a:noFill/>
        </p:spPr>
        <p:txBody>
          <a:bodyPr wrap="square">
            <a:spAutoFit/>
          </a:bodyPr>
          <a:lstStyle/>
          <a:p>
            <a:pPr algn="ctr" defTabSz="4228026">
              <a:defRPr/>
            </a:pPr>
            <a:r>
              <a:rPr lang="fr-CA" sz="6606" b="1" dirty="0">
                <a:solidFill>
                  <a:schemeClr val="bg1"/>
                </a:solidFill>
                <a:effectLst>
                  <a:outerShdw blurRad="38100" dist="38100" dir="2700000" algn="tl">
                    <a:srgbClr val="000000">
                      <a:alpha val="43137"/>
                    </a:srgbClr>
                  </a:outerShdw>
                </a:effectLst>
              </a:rPr>
              <a:t>RN 4 Project-</a:t>
            </a:r>
            <a:r>
              <a:rPr lang="fr-CA" sz="6606" b="1" dirty="0" err="1">
                <a:solidFill>
                  <a:schemeClr val="bg1"/>
                </a:solidFill>
                <a:effectLst>
                  <a:outerShdw blurRad="38100" dist="38100" dir="2700000" algn="tl">
                    <a:srgbClr val="000000">
                      <a:alpha val="43137"/>
                    </a:srgbClr>
                  </a:outerShdw>
                </a:effectLst>
              </a:rPr>
              <a:t>Chemotherapy</a:t>
            </a:r>
            <a:r>
              <a:rPr lang="fr-CA" sz="6606" b="1" dirty="0">
                <a:solidFill>
                  <a:schemeClr val="bg1"/>
                </a:solidFill>
                <a:effectLst>
                  <a:outerShdw blurRad="38100" dist="38100" dir="2700000" algn="tl">
                    <a:srgbClr val="000000">
                      <a:alpha val="43137"/>
                    </a:srgbClr>
                  </a:outerShdw>
                </a:effectLst>
              </a:rPr>
              <a:t> Administration </a:t>
            </a:r>
            <a:r>
              <a:rPr lang="fr-CA" sz="6606" b="1" dirty="0" err="1">
                <a:solidFill>
                  <a:schemeClr val="bg1"/>
                </a:solidFill>
                <a:effectLst>
                  <a:outerShdw blurRad="38100" dist="38100" dir="2700000" algn="tl">
                    <a:srgbClr val="000000">
                      <a:alpha val="43137"/>
                    </a:srgbClr>
                  </a:outerShdw>
                </a:effectLst>
              </a:rPr>
              <a:t>Delays</a:t>
            </a:r>
            <a:r>
              <a:rPr lang="fr-CA" sz="6606" b="1" dirty="0">
                <a:solidFill>
                  <a:schemeClr val="bg1"/>
                </a:solidFill>
                <a:effectLst>
                  <a:outerShdw blurRad="38100" dist="38100" dir="2700000" algn="tl">
                    <a:srgbClr val="000000">
                      <a:alpha val="43137"/>
                    </a:srgbClr>
                  </a:outerShdw>
                </a:effectLst>
              </a:rPr>
              <a:t> in the Acute Care Setting for </a:t>
            </a:r>
            <a:r>
              <a:rPr lang="fr-CA" sz="6606" b="1" dirty="0" err="1">
                <a:solidFill>
                  <a:schemeClr val="bg1"/>
                </a:solidFill>
                <a:effectLst>
                  <a:outerShdw blurRad="38100" dist="38100" dir="2700000" algn="tl">
                    <a:srgbClr val="000000">
                      <a:alpha val="43137"/>
                    </a:srgbClr>
                  </a:outerShdw>
                </a:effectLst>
              </a:rPr>
              <a:t>Hematologic</a:t>
            </a:r>
            <a:r>
              <a:rPr lang="fr-CA" sz="6606" b="1" dirty="0">
                <a:solidFill>
                  <a:schemeClr val="bg1"/>
                </a:solidFill>
                <a:effectLst>
                  <a:outerShdw blurRad="38100" dist="38100" dir="2700000" algn="tl">
                    <a:srgbClr val="000000">
                      <a:alpha val="43137"/>
                    </a:srgbClr>
                  </a:outerShdw>
                </a:effectLst>
              </a:rPr>
              <a:t> and Solid </a:t>
            </a:r>
            <a:r>
              <a:rPr lang="fr-CA" sz="6606" b="1" dirty="0" err="1">
                <a:solidFill>
                  <a:schemeClr val="bg1"/>
                </a:solidFill>
                <a:effectLst>
                  <a:outerShdw blurRad="38100" dist="38100" dir="2700000" algn="tl">
                    <a:srgbClr val="000000">
                      <a:alpha val="43137"/>
                    </a:srgbClr>
                  </a:outerShdw>
                </a:effectLst>
              </a:rPr>
              <a:t>Tumor</a:t>
            </a:r>
            <a:r>
              <a:rPr lang="fr-CA" sz="6606" b="1" dirty="0">
                <a:solidFill>
                  <a:schemeClr val="bg1"/>
                </a:solidFill>
                <a:effectLst>
                  <a:outerShdw blurRad="38100" dist="38100" dir="2700000" algn="tl">
                    <a:srgbClr val="000000">
                      <a:alpha val="43137"/>
                    </a:srgbClr>
                  </a:outerShdw>
                </a:effectLst>
              </a:rPr>
              <a:t> Patients Phase 1: Benchmarking </a:t>
            </a:r>
            <a:r>
              <a:rPr lang="fr-CA" sz="6606" b="1" dirty="0" err="1">
                <a:solidFill>
                  <a:schemeClr val="bg1"/>
                </a:solidFill>
                <a:effectLst>
                  <a:outerShdw blurRad="38100" dist="38100" dir="2700000" algn="tl">
                    <a:srgbClr val="000000">
                      <a:alpha val="43137"/>
                    </a:srgbClr>
                  </a:outerShdw>
                </a:effectLst>
              </a:rPr>
              <a:t>Barriers</a:t>
            </a:r>
            <a:r>
              <a:rPr lang="fr-CA" sz="6606" b="1" dirty="0">
                <a:solidFill>
                  <a:schemeClr val="bg1"/>
                </a:solidFill>
                <a:effectLst>
                  <a:outerShdw blurRad="38100" dist="38100" dir="2700000" algn="tl">
                    <a:srgbClr val="000000">
                      <a:alpha val="43137"/>
                    </a:srgbClr>
                  </a:outerShdw>
                </a:effectLst>
              </a:rPr>
              <a:t> </a:t>
            </a:r>
          </a:p>
          <a:p>
            <a:pPr algn="ctr" defTabSz="4228026">
              <a:defRPr/>
            </a:pPr>
            <a:r>
              <a:rPr lang="fr-CA" sz="4954" b="1" dirty="0">
                <a:solidFill>
                  <a:schemeClr val="bg1"/>
                </a:solidFill>
                <a:effectLst>
                  <a:outerShdw blurRad="38100" dist="38100" dir="2700000" algn="tl">
                    <a:srgbClr val="000000">
                      <a:alpha val="43137"/>
                    </a:srgbClr>
                  </a:outerShdw>
                </a:effectLst>
              </a:rPr>
              <a:t>Deborah Bolton MN, RN, CNS-FNP,AOCNS, AOCNP, Kaiser Permanente, Oakland, Ca., Peter Sumbillo, BSN, RN, Kaiser Permanente, Oakland Ca.; Mary Ann Gamido, BSN, RN, Kaiser Permanent, Oakland, Ca.</a:t>
            </a:r>
            <a:br>
              <a:rPr lang="fr-CA" sz="11745" dirty="0">
                <a:solidFill>
                  <a:schemeClr val="bg1"/>
                </a:solidFill>
                <a:effectLst>
                  <a:outerShdw blurRad="38100" dist="38100" dir="2700000" algn="tl">
                    <a:srgbClr val="000000">
                      <a:alpha val="43137"/>
                    </a:srgbClr>
                  </a:outerShdw>
                </a:effectLst>
              </a:rPr>
            </a:br>
            <a:r>
              <a:rPr lang="fr-CA" sz="7927" i="1" dirty="0">
                <a:solidFill>
                  <a:schemeClr val="bg1"/>
                </a:solidFill>
                <a:effectLst>
                  <a:outerShdw blurRad="38100" dist="38100" dir="2700000" algn="tl">
                    <a:srgbClr val="000000">
                      <a:alpha val="43137"/>
                    </a:srgbClr>
                  </a:outerShdw>
                </a:effectLst>
              </a:rPr>
              <a:t> </a:t>
            </a:r>
            <a:endParaRPr lang="en-CA" sz="7927" i="1" dirty="0">
              <a:solidFill>
                <a:schemeClr val="bg1"/>
              </a:solidFill>
              <a:effectLst>
                <a:outerShdw blurRad="38100" dist="38100" dir="2700000" algn="tl">
                  <a:srgbClr val="000000">
                    <a:alpha val="43137"/>
                  </a:srgbClr>
                </a:outerShdw>
              </a:effectLst>
            </a:endParaRPr>
          </a:p>
        </p:txBody>
      </p:sp>
      <p:sp>
        <p:nvSpPr>
          <p:cNvPr id="60" name="Rectangle 59">
            <a:extLst>
              <a:ext uri="{FF2B5EF4-FFF2-40B4-BE49-F238E27FC236}">
                <a16:creationId xmlns:a16="http://schemas.microsoft.com/office/drawing/2014/main" id="{F6389B3A-4095-43DF-B888-35E8A9041452}"/>
              </a:ext>
            </a:extLst>
          </p:cNvPr>
          <p:cNvSpPr/>
          <p:nvPr/>
        </p:nvSpPr>
        <p:spPr>
          <a:xfrm>
            <a:off x="35493077" y="23155871"/>
            <a:ext cx="2025358" cy="139665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642">
              <a:solidFill>
                <a:schemeClr val="bg1"/>
              </a:solidFill>
            </a:endParaRPr>
          </a:p>
        </p:txBody>
      </p:sp>
      <p:sp>
        <p:nvSpPr>
          <p:cNvPr id="3" name="Rectangle 2">
            <a:extLst>
              <a:ext uri="{FF2B5EF4-FFF2-40B4-BE49-F238E27FC236}">
                <a16:creationId xmlns:a16="http://schemas.microsoft.com/office/drawing/2014/main" id="{B25EAEE0-9066-60E4-13B9-FFFA986C64CF}"/>
              </a:ext>
            </a:extLst>
          </p:cNvPr>
          <p:cNvSpPr/>
          <p:nvPr/>
        </p:nvSpPr>
        <p:spPr>
          <a:xfrm>
            <a:off x="220209" y="6249214"/>
            <a:ext cx="10853084" cy="1331370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10"/>
          </a:p>
        </p:txBody>
      </p:sp>
      <p:sp>
        <p:nvSpPr>
          <p:cNvPr id="4" name="Rectangle 3">
            <a:extLst>
              <a:ext uri="{FF2B5EF4-FFF2-40B4-BE49-F238E27FC236}">
                <a16:creationId xmlns:a16="http://schemas.microsoft.com/office/drawing/2014/main" id="{87F8AEE6-E46A-184D-AFA7-D8A10E18C9E7}"/>
              </a:ext>
            </a:extLst>
          </p:cNvPr>
          <p:cNvSpPr/>
          <p:nvPr/>
        </p:nvSpPr>
        <p:spPr>
          <a:xfrm>
            <a:off x="11532585" y="6266525"/>
            <a:ext cx="10312525" cy="1331370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10"/>
          </a:p>
        </p:txBody>
      </p:sp>
      <p:sp>
        <p:nvSpPr>
          <p:cNvPr id="5" name="Rectangle 4">
            <a:extLst>
              <a:ext uri="{FF2B5EF4-FFF2-40B4-BE49-F238E27FC236}">
                <a16:creationId xmlns:a16="http://schemas.microsoft.com/office/drawing/2014/main" id="{BA5E174F-1D1D-0C6C-A19C-4ADF077FCD1B}"/>
              </a:ext>
            </a:extLst>
          </p:cNvPr>
          <p:cNvSpPr/>
          <p:nvPr/>
        </p:nvSpPr>
        <p:spPr>
          <a:xfrm>
            <a:off x="22171772" y="6266525"/>
            <a:ext cx="10255097" cy="1331370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10"/>
          </a:p>
        </p:txBody>
      </p:sp>
      <p:sp>
        <p:nvSpPr>
          <p:cNvPr id="7" name="TextBox 6">
            <a:extLst>
              <a:ext uri="{FF2B5EF4-FFF2-40B4-BE49-F238E27FC236}">
                <a16:creationId xmlns:a16="http://schemas.microsoft.com/office/drawing/2014/main" id="{84D31DFB-C949-B018-E360-D31047696D1F}"/>
              </a:ext>
            </a:extLst>
          </p:cNvPr>
          <p:cNvSpPr txBox="1"/>
          <p:nvPr/>
        </p:nvSpPr>
        <p:spPr>
          <a:xfrm>
            <a:off x="491532" y="6732589"/>
            <a:ext cx="10204262" cy="10443627"/>
          </a:xfrm>
          <a:prstGeom prst="rect">
            <a:avLst/>
          </a:prstGeom>
          <a:noFill/>
        </p:spPr>
        <p:txBody>
          <a:bodyPr wrap="square" lIns="75500" tIns="37750" rIns="75500" bIns="37750" rtlCol="0" anchor="t">
            <a:spAutoFit/>
          </a:bodyPr>
          <a:lstStyle/>
          <a:p>
            <a:r>
              <a:rPr lang="en-US" sz="3963" b="1" dirty="0"/>
              <a:t>Background and Significance</a:t>
            </a:r>
          </a:p>
          <a:p>
            <a:r>
              <a:rPr lang="en-US" sz="3963" dirty="0"/>
              <a:t>In 2019, elective patients were admitted to the 24-bed Acute Care mixed Med-Surg Oncology unit at 0830 on the day of chemotherapy administration. The protocol wasn’t initiated for at least two shifts. Administration delays in the acute care setting impacted the length of stay, chemotherapy administration staffing, and patient and physician satisfaction. Literature reflected the primary delays occurring in the ambulatory settings due to physician orders and pharmacy preparation. And this was re-iterated in acute care literature with  limited focus on the variety of protocols ordered on the inpatient setting. The initial focus was High Dose Methotrexate Administration and the Leadership Team requested expansion to other protocols.</a:t>
            </a:r>
          </a:p>
        </p:txBody>
      </p:sp>
      <p:sp>
        <p:nvSpPr>
          <p:cNvPr id="9" name="TextBox 8">
            <a:extLst>
              <a:ext uri="{FF2B5EF4-FFF2-40B4-BE49-F238E27FC236}">
                <a16:creationId xmlns:a16="http://schemas.microsoft.com/office/drawing/2014/main" id="{C88C53E1-0EF4-2233-1A55-1BF0FFA27775}"/>
              </a:ext>
            </a:extLst>
          </p:cNvPr>
          <p:cNvSpPr txBox="1"/>
          <p:nvPr/>
        </p:nvSpPr>
        <p:spPr>
          <a:xfrm>
            <a:off x="409469" y="17014952"/>
            <a:ext cx="10663824" cy="3125470"/>
          </a:xfrm>
          <a:prstGeom prst="rect">
            <a:avLst/>
          </a:prstGeom>
          <a:noFill/>
        </p:spPr>
        <p:txBody>
          <a:bodyPr wrap="square" lIns="75500" tIns="37750" rIns="75500" bIns="37750" rtlCol="0" anchor="t">
            <a:spAutoFit/>
          </a:bodyPr>
          <a:lstStyle/>
          <a:p>
            <a:r>
              <a:rPr lang="en-US" sz="3963" b="1" dirty="0"/>
              <a:t>Purpose:  </a:t>
            </a:r>
            <a:r>
              <a:rPr lang="en-US" sz="3963" dirty="0"/>
              <a:t>Qualitative benchmarking to identify the chemotherapy protocols, admission to chemotherapy orders to start and end times, and delays/barriers</a:t>
            </a:r>
            <a:r>
              <a:rPr lang="en-US" sz="3963" b="1" dirty="0"/>
              <a:t>.</a:t>
            </a:r>
          </a:p>
          <a:p>
            <a:endParaRPr lang="en-US" sz="3963" dirty="0"/>
          </a:p>
        </p:txBody>
      </p:sp>
      <p:sp>
        <p:nvSpPr>
          <p:cNvPr id="10" name="TextBox 9">
            <a:extLst>
              <a:ext uri="{FF2B5EF4-FFF2-40B4-BE49-F238E27FC236}">
                <a16:creationId xmlns:a16="http://schemas.microsoft.com/office/drawing/2014/main" id="{20A3E1BB-3D9A-1972-CB5D-0B87F2BD75EA}"/>
              </a:ext>
            </a:extLst>
          </p:cNvPr>
          <p:cNvSpPr txBox="1"/>
          <p:nvPr/>
        </p:nvSpPr>
        <p:spPr>
          <a:xfrm>
            <a:off x="11532583" y="6262910"/>
            <a:ext cx="9900529" cy="3125470"/>
          </a:xfrm>
          <a:prstGeom prst="rect">
            <a:avLst/>
          </a:prstGeom>
          <a:noFill/>
        </p:spPr>
        <p:txBody>
          <a:bodyPr wrap="square" lIns="75500" tIns="37750" rIns="75500" bIns="37750" rtlCol="0" anchor="t">
            <a:spAutoFit/>
          </a:bodyPr>
          <a:lstStyle/>
          <a:p>
            <a:r>
              <a:rPr lang="en-US" sz="3963" b="1" dirty="0"/>
              <a:t>Interventions</a:t>
            </a:r>
          </a:p>
          <a:p>
            <a:r>
              <a:rPr lang="en-US" sz="3963" dirty="0"/>
              <a:t>The below tracking tool was developed by the RN project coordinator who educated staff on three shifts to complete.</a:t>
            </a:r>
          </a:p>
          <a:p>
            <a:endParaRPr lang="en-US" sz="3963" dirty="0"/>
          </a:p>
        </p:txBody>
      </p:sp>
      <p:sp>
        <p:nvSpPr>
          <p:cNvPr id="11" name="TextBox 10">
            <a:extLst>
              <a:ext uri="{FF2B5EF4-FFF2-40B4-BE49-F238E27FC236}">
                <a16:creationId xmlns:a16="http://schemas.microsoft.com/office/drawing/2014/main" id="{727FB03C-6767-E4A9-39D5-ED19B1B38E72}"/>
              </a:ext>
            </a:extLst>
          </p:cNvPr>
          <p:cNvSpPr txBox="1"/>
          <p:nvPr/>
        </p:nvSpPr>
        <p:spPr>
          <a:xfrm>
            <a:off x="11695917" y="13269250"/>
            <a:ext cx="10312525" cy="6581864"/>
          </a:xfrm>
          <a:prstGeom prst="rect">
            <a:avLst/>
          </a:prstGeom>
          <a:noFill/>
        </p:spPr>
        <p:txBody>
          <a:bodyPr wrap="square" lIns="75500" tIns="37750" rIns="75500" bIns="37750" rtlCol="0" anchor="t">
            <a:spAutoFit/>
          </a:bodyPr>
          <a:lstStyle/>
          <a:p>
            <a:r>
              <a:rPr lang="en-US" sz="3963" b="1" dirty="0"/>
              <a:t>Evaluation</a:t>
            </a:r>
          </a:p>
          <a:p>
            <a:pPr marL="566265" indent="-566265">
              <a:buFont typeface="Arial" panose="020B0604020202020204" pitchFamily="34" charset="0"/>
              <a:buChar char="•"/>
            </a:pPr>
            <a:r>
              <a:rPr lang="en-US" sz="3963" b="1" dirty="0"/>
              <a:t>Barriers (23): </a:t>
            </a:r>
            <a:r>
              <a:rPr lang="en-US" sz="3303" dirty="0"/>
              <a:t>Orders not released, waiting MD, VAD placement/radiology report, urine output, premedication, diagnostic tests, patient education, room not ready, hydration/bicarb-pH, transfusions, unstable, out or ratio/Chemo RN/Verifier, Pharmacy chemo delivery, lab processes, pharmacy staffing, patient not ready, equipment missing/malfunctioning, short staffing, locating non-hem/Onc MD, admission or transfer processes, shift change, change of chemotherapy timing</a:t>
            </a:r>
            <a:r>
              <a:rPr lang="en-US" sz="3963" dirty="0"/>
              <a:t>.</a:t>
            </a:r>
          </a:p>
          <a:p>
            <a:endParaRPr lang="en-US" sz="3963" dirty="0"/>
          </a:p>
        </p:txBody>
      </p:sp>
      <p:sp>
        <p:nvSpPr>
          <p:cNvPr id="12" name="TextBox 11">
            <a:extLst>
              <a:ext uri="{FF2B5EF4-FFF2-40B4-BE49-F238E27FC236}">
                <a16:creationId xmlns:a16="http://schemas.microsoft.com/office/drawing/2014/main" id="{D33CE445-13DC-1817-8BCA-B952D766E8FD}"/>
              </a:ext>
            </a:extLst>
          </p:cNvPr>
          <p:cNvSpPr txBox="1"/>
          <p:nvPr/>
        </p:nvSpPr>
        <p:spPr>
          <a:xfrm>
            <a:off x="22335104" y="6732588"/>
            <a:ext cx="9903797" cy="11562651"/>
          </a:xfrm>
          <a:prstGeom prst="rect">
            <a:avLst/>
          </a:prstGeom>
          <a:noFill/>
        </p:spPr>
        <p:txBody>
          <a:bodyPr wrap="square" lIns="75500" tIns="37750" rIns="75500" bIns="37750" rtlCol="0" anchor="t">
            <a:spAutoFit/>
          </a:bodyPr>
          <a:lstStyle/>
          <a:p>
            <a:pPr marL="566265" indent="-566265">
              <a:buFont typeface="Arial" panose="020B0604020202020204" pitchFamily="34" charset="0"/>
              <a:buChar char="•"/>
            </a:pPr>
            <a:r>
              <a:rPr lang="en-US" sz="3963" b="1" dirty="0"/>
              <a:t>Drug Protocols</a:t>
            </a:r>
            <a:r>
              <a:rPr lang="en-US" sz="3963" dirty="0"/>
              <a:t>: </a:t>
            </a:r>
            <a:r>
              <a:rPr lang="en-US" sz="3303" dirty="0"/>
              <a:t>MD-MTR +/- Ibrutinib, Carbo Desensitization, </a:t>
            </a:r>
            <a:r>
              <a:rPr lang="en-US" sz="3303" dirty="0" err="1"/>
              <a:t>Decitabine+Venetoclax</a:t>
            </a:r>
            <a:r>
              <a:rPr lang="en-US" sz="3303" dirty="0"/>
              <a:t>, ICE +R, R-HyperCVAD, DA-EPOCH, R-CHOP, MAP, Cytarabine, </a:t>
            </a:r>
            <a:r>
              <a:rPr lang="en-US" sz="3303" dirty="0" err="1"/>
              <a:t>HiDAC</a:t>
            </a:r>
            <a:r>
              <a:rPr lang="en-US" sz="3303" dirty="0"/>
              <a:t>, R-MAXI, CHOP, Carbo-VP16, 7+3, GCLAC, EA, Blincyto, Azacytidine+ </a:t>
            </a:r>
            <a:r>
              <a:rPr lang="en-US" sz="3303" dirty="0" err="1"/>
              <a:t>venetoclax</a:t>
            </a:r>
            <a:r>
              <a:rPr lang="en-US" sz="3303" dirty="0"/>
              <a:t>, CALGN-1043, ATG, </a:t>
            </a:r>
            <a:r>
              <a:rPr lang="en-US" sz="3303" dirty="0" err="1"/>
              <a:t>Vyxeos</a:t>
            </a:r>
            <a:r>
              <a:rPr lang="en-US" sz="3303" dirty="0"/>
              <a:t> </a:t>
            </a:r>
          </a:p>
          <a:p>
            <a:pPr marL="566265" indent="-566265">
              <a:buFont typeface="Arial" panose="020B0604020202020204" pitchFamily="34" charset="0"/>
              <a:buChar char="•"/>
            </a:pPr>
            <a:r>
              <a:rPr lang="en-US" sz="3963" b="1" dirty="0"/>
              <a:t>Categories of Chemotherapy Administration (4</a:t>
            </a:r>
            <a:r>
              <a:rPr lang="en-US" sz="3963" dirty="0"/>
              <a:t>): </a:t>
            </a:r>
            <a:r>
              <a:rPr lang="en-US" sz="3303" dirty="0"/>
              <a:t>Elective admissions, interhospital and intrahospital transfers, and off unit Chemo administered by Chemotherapy RN staff.</a:t>
            </a:r>
          </a:p>
          <a:p>
            <a:pPr marL="566265" indent="-566265">
              <a:buFont typeface="Arial" panose="020B0604020202020204" pitchFamily="34" charset="0"/>
              <a:buChar char="•"/>
            </a:pPr>
            <a:r>
              <a:rPr lang="en-US" sz="3963" b="1" dirty="0"/>
              <a:t>Timeframes: </a:t>
            </a:r>
            <a:r>
              <a:rPr lang="en-US" sz="3303" dirty="0"/>
              <a:t>Range: 8 hours-33.5 hours; Wait Time Range: 2.3 hours-9.5 hours; wait time average: 5.38 hours.</a:t>
            </a:r>
          </a:p>
          <a:p>
            <a:pPr marL="566265" indent="-566265">
              <a:buFont typeface="Arial" panose="020B0604020202020204" pitchFamily="34" charset="0"/>
              <a:buChar char="•"/>
            </a:pPr>
            <a:r>
              <a:rPr lang="en-US" sz="3963" b="1" dirty="0"/>
              <a:t>Themes (6): </a:t>
            </a:r>
            <a:r>
              <a:rPr lang="en-US" sz="3303" dirty="0"/>
              <a:t>Physicians, Pharmacy, Nursing Leadership, Patient, RN, EVS.</a:t>
            </a:r>
            <a:endParaRPr lang="en-US" sz="3963" b="1" dirty="0"/>
          </a:p>
          <a:p>
            <a:r>
              <a:rPr lang="en-US" sz="3963" b="1" dirty="0"/>
              <a:t>Discussion</a:t>
            </a:r>
          </a:p>
          <a:p>
            <a:r>
              <a:rPr lang="en-US" sz="3303" dirty="0"/>
              <a:t>The findings highlight the complexity of chemotherapy administration in the acute care setting and the multifaceted nature of the barriers contributing to delays</a:t>
            </a:r>
            <a:r>
              <a:rPr lang="en-US" sz="3963" b="1" dirty="0"/>
              <a:t>.</a:t>
            </a:r>
          </a:p>
          <a:p>
            <a:endParaRPr lang="en-US" sz="3963" dirty="0"/>
          </a:p>
        </p:txBody>
      </p:sp>
      <p:sp>
        <p:nvSpPr>
          <p:cNvPr id="13" name="TextBox 12">
            <a:extLst>
              <a:ext uri="{FF2B5EF4-FFF2-40B4-BE49-F238E27FC236}">
                <a16:creationId xmlns:a16="http://schemas.microsoft.com/office/drawing/2014/main" id="{BF121E31-AC23-EF24-B000-FF94EF2A511A}"/>
              </a:ext>
            </a:extLst>
          </p:cNvPr>
          <p:cNvSpPr txBox="1"/>
          <p:nvPr/>
        </p:nvSpPr>
        <p:spPr>
          <a:xfrm>
            <a:off x="22335104" y="17641941"/>
            <a:ext cx="10363089" cy="1905777"/>
          </a:xfrm>
          <a:prstGeom prst="rect">
            <a:avLst/>
          </a:prstGeom>
          <a:noFill/>
        </p:spPr>
        <p:txBody>
          <a:bodyPr wrap="square" lIns="75500" tIns="37750" rIns="75500" bIns="37750" rtlCol="0" anchor="t">
            <a:spAutoFit/>
          </a:bodyPr>
          <a:lstStyle/>
          <a:p>
            <a:r>
              <a:rPr lang="en-US" sz="3963" b="1" dirty="0"/>
              <a:t>Acknowledgments:</a:t>
            </a:r>
          </a:p>
          <a:p>
            <a:r>
              <a:rPr lang="en-US" sz="3963" dirty="0"/>
              <a:t>Kaiser Oakland Leukemia-lymphoma leadership team</a:t>
            </a:r>
          </a:p>
        </p:txBody>
      </p:sp>
      <p:sp>
        <p:nvSpPr>
          <p:cNvPr id="14" name="TextBox 13">
            <a:extLst>
              <a:ext uri="{FF2B5EF4-FFF2-40B4-BE49-F238E27FC236}">
                <a16:creationId xmlns:a16="http://schemas.microsoft.com/office/drawing/2014/main" id="{F0A6AB94-4C5A-930A-284E-F87C5B1CFE95}"/>
              </a:ext>
            </a:extLst>
          </p:cNvPr>
          <p:cNvSpPr txBox="1"/>
          <p:nvPr/>
        </p:nvSpPr>
        <p:spPr>
          <a:xfrm>
            <a:off x="28740748" y="2327491"/>
            <a:ext cx="3498153" cy="1601078"/>
          </a:xfrm>
          <a:prstGeom prst="rect">
            <a:avLst/>
          </a:prstGeom>
          <a:noFill/>
          <a:ln>
            <a:solidFill>
              <a:schemeClr val="tx1"/>
            </a:solidFill>
          </a:ln>
        </p:spPr>
        <p:txBody>
          <a:bodyPr wrap="square" lIns="75500" tIns="37750" rIns="75500" bIns="37750" rtlCol="0" anchor="t">
            <a:spAutoFit/>
          </a:bodyPr>
          <a:lstStyle/>
          <a:p>
            <a:r>
              <a:rPr lang="en-US" sz="3303" i="1" dirty="0">
                <a:solidFill>
                  <a:srgbClr val="E7E6E6"/>
                </a:solidFill>
              </a:rPr>
              <a:t>Institution logo may be placed here or on other side</a:t>
            </a:r>
            <a:endParaRPr lang="en-US" sz="3303" i="1" dirty="0">
              <a:solidFill>
                <a:srgbClr val="E7E6E6"/>
              </a:solidFill>
              <a:ea typeface="Calibri"/>
              <a:cs typeface="Calibri"/>
            </a:endParaRPr>
          </a:p>
        </p:txBody>
      </p:sp>
      <p:pic>
        <p:nvPicPr>
          <p:cNvPr id="16" name="Picture 15">
            <a:extLst>
              <a:ext uri="{FF2B5EF4-FFF2-40B4-BE49-F238E27FC236}">
                <a16:creationId xmlns:a16="http://schemas.microsoft.com/office/drawing/2014/main" id="{F3068048-1C02-F96C-FD1F-BEDFEC8FF931}"/>
              </a:ext>
            </a:extLst>
          </p:cNvPr>
          <p:cNvPicPr>
            <a:picLocks noChangeAspect="1"/>
          </p:cNvPicPr>
          <p:nvPr/>
        </p:nvPicPr>
        <p:blipFill>
          <a:blip r:embed="rId3"/>
          <a:stretch>
            <a:fillRect/>
          </a:stretch>
        </p:blipFill>
        <p:spPr>
          <a:xfrm>
            <a:off x="28719807" y="1878832"/>
            <a:ext cx="4261250" cy="2645034"/>
          </a:xfrm>
          <a:prstGeom prst="rect">
            <a:avLst/>
          </a:prstGeom>
        </p:spPr>
      </p:pic>
      <p:pic>
        <p:nvPicPr>
          <p:cNvPr id="17" name="Picture 16" descr="A white text on a black background&#10;&#10;Description automatically generated">
            <a:extLst>
              <a:ext uri="{FF2B5EF4-FFF2-40B4-BE49-F238E27FC236}">
                <a16:creationId xmlns:a16="http://schemas.microsoft.com/office/drawing/2014/main" id="{37BB6656-E04A-9B62-6BBF-0E3390B101DA}"/>
              </a:ext>
            </a:extLst>
          </p:cNvPr>
          <p:cNvPicPr>
            <a:picLocks noChangeAspect="1"/>
          </p:cNvPicPr>
          <p:nvPr/>
        </p:nvPicPr>
        <p:blipFill>
          <a:blip r:embed="rId4"/>
          <a:stretch>
            <a:fillRect/>
          </a:stretch>
        </p:blipFill>
        <p:spPr>
          <a:xfrm>
            <a:off x="28332213" y="4712341"/>
            <a:ext cx="4586189" cy="520368"/>
          </a:xfrm>
          <a:prstGeom prst="rect">
            <a:avLst/>
          </a:prstGeom>
        </p:spPr>
      </p:pic>
      <p:pic>
        <p:nvPicPr>
          <p:cNvPr id="19" name="Picture 18">
            <a:extLst>
              <a:ext uri="{FF2B5EF4-FFF2-40B4-BE49-F238E27FC236}">
                <a16:creationId xmlns:a16="http://schemas.microsoft.com/office/drawing/2014/main" id="{8DB4B744-F2A1-5E88-A3A2-153353865B0D}"/>
              </a:ext>
            </a:extLst>
          </p:cNvPr>
          <p:cNvPicPr>
            <a:picLocks noChangeAspect="1"/>
          </p:cNvPicPr>
          <p:nvPr/>
        </p:nvPicPr>
        <p:blipFill>
          <a:blip r:embed="rId5"/>
          <a:stretch>
            <a:fillRect/>
          </a:stretch>
        </p:blipFill>
        <p:spPr>
          <a:xfrm>
            <a:off x="12309475" y="8706930"/>
            <a:ext cx="8352156" cy="4216446"/>
          </a:xfrm>
          <a:prstGeom prst="rect">
            <a:avLst/>
          </a:prstGeom>
        </p:spPr>
      </p:pic>
    </p:spTree>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7f89191-57ff-4a96-a541-b01e2d184034">
      <Terms xmlns="http://schemas.microsoft.com/office/infopath/2007/PartnerControls"/>
    </lcf76f155ced4ddcb4097134ff3c332f>
    <TaxCatchAll xmlns="2546a9ec-52a5-4a7b-a9be-04933c21632d" xsi:nil="true"/>
    <Reviewed xmlns="27f89191-57ff-4a96-a541-b01e2d18403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C26BB8BB708BE43AD4D224FF1B04892" ma:contentTypeVersion="18" ma:contentTypeDescription="Create a new document." ma:contentTypeScope="" ma:versionID="8d0dfeb09b6c31dbead23507752557ee">
  <xsd:schema xmlns:xsd="http://www.w3.org/2001/XMLSchema" xmlns:xs="http://www.w3.org/2001/XMLSchema" xmlns:p="http://schemas.microsoft.com/office/2006/metadata/properties" xmlns:ns2="27f89191-57ff-4a96-a541-b01e2d184034" xmlns:ns3="2546a9ec-52a5-4a7b-a9be-04933c21632d" targetNamespace="http://schemas.microsoft.com/office/2006/metadata/properties" ma:root="true" ma:fieldsID="454c5aae6c411c235aa516a4b2acd725" ns2:_="" ns3:_="">
    <xsd:import namespace="27f89191-57ff-4a96-a541-b01e2d184034"/>
    <xsd:import namespace="2546a9ec-52a5-4a7b-a9be-04933c21632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Location" minOccurs="0"/>
                <xsd:element ref="ns2:MediaLengthInSeconds" minOccurs="0"/>
                <xsd:element ref="ns2:Reviewed"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f89191-57ff-4a96-a541-b01e2d1840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Reviewed" ma:index="21" nillable="true" ma:displayName="Reviewed" ma:format="Dropdown" ma:internalName="Reviewed">
      <xsd:simpleType>
        <xsd:restriction base="dms:Text">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3d6211aa-27b9-4aa0-bbab-c84ae7d560e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546a9ec-52a5-4a7b-a9be-04933c21632d"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0cf9c3c3-abac-48ad-9c7d-e2fa46378830}" ma:internalName="TaxCatchAll" ma:showField="CatchAllData" ma:web="2546a9ec-52a5-4a7b-a9be-04933c2163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B79710F-6510-41F7-A55B-D31F631A6756}">
  <ds:schemaRefs>
    <ds:schemaRef ds:uri="http://purl.org/dc/elements/1.1/"/>
    <ds:schemaRef ds:uri="http://purl.org/dc/terms/"/>
    <ds:schemaRef ds:uri="http://schemas.microsoft.com/office/2006/metadata/properties"/>
    <ds:schemaRef ds:uri="http://www.w3.org/XML/1998/namespace"/>
    <ds:schemaRef ds:uri="http://schemas.openxmlformats.org/package/2006/metadata/core-properties"/>
    <ds:schemaRef ds:uri="http://schemas.microsoft.com/office/2006/documentManagement/types"/>
    <ds:schemaRef ds:uri="http://schemas.microsoft.com/office/infopath/2007/PartnerControls"/>
    <ds:schemaRef ds:uri="2546a9ec-52a5-4a7b-a9be-04933c21632d"/>
    <ds:schemaRef ds:uri="27f89191-57ff-4a96-a541-b01e2d184034"/>
    <ds:schemaRef ds:uri="http://purl.org/dc/dcmitype/"/>
  </ds:schemaRefs>
</ds:datastoreItem>
</file>

<file path=customXml/itemProps2.xml><?xml version="1.0" encoding="utf-8"?>
<ds:datastoreItem xmlns:ds="http://schemas.openxmlformats.org/officeDocument/2006/customXml" ds:itemID="{FD7E78FE-6D60-4055-A904-750FB4F1C901}">
  <ds:schemaRefs>
    <ds:schemaRef ds:uri="http://schemas.microsoft.com/sharepoint/v3/contenttype/forms"/>
  </ds:schemaRefs>
</ds:datastoreItem>
</file>

<file path=customXml/itemProps3.xml><?xml version="1.0" encoding="utf-8"?>
<ds:datastoreItem xmlns:ds="http://schemas.openxmlformats.org/officeDocument/2006/customXml" ds:itemID="{CB237392-F1F3-4D04-9651-968FEBAE0C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f89191-57ff-4a96-a541-b01e2d184034"/>
    <ds:schemaRef ds:uri="2546a9ec-52a5-4a7b-a9be-04933c2163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86</TotalTime>
  <Words>487</Words>
  <Application>Microsoft Office PowerPoint</Application>
  <PresentationFormat>Custom</PresentationFormat>
  <Paragraphs>19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2013 - 2022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Deborah L Bolton</cp:lastModifiedBy>
  <cp:revision>6</cp:revision>
  <cp:lastPrinted>2024-03-21T03:20:29Z</cp:lastPrinted>
  <dcterms:created xsi:type="dcterms:W3CDTF">2015-06-29T16:44:08Z</dcterms:created>
  <dcterms:modified xsi:type="dcterms:W3CDTF">2024-06-10T16:01:40Z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0x0101009C26BB8BB708BE43AD4D224FF1B04892</vt:lpwstr>
  </property>
  <property fmtid="{D5CDD505-2E9C-101B-9397-08002B2CF9AE}" pid="3" name="EmailTo">
    <vt:lpwstr/>
  </property>
  <property fmtid="{D5CDD505-2E9C-101B-9397-08002B2CF9AE}" pid="4" name="Target Audiences">
    <vt:lpwstr/>
  </property>
  <property fmtid="{D5CDD505-2E9C-101B-9397-08002B2CF9AE}" pid="5" name="EmailSender">
    <vt:lpwstr/>
  </property>
  <property fmtid="{D5CDD505-2E9C-101B-9397-08002B2CF9AE}" pid="6" name="EmailFrom">
    <vt:lpwstr/>
  </property>
  <property fmtid="{D5CDD505-2E9C-101B-9397-08002B2CF9AE}" pid="7" name="EmailSubject">
    <vt:lpwstr/>
  </property>
  <property fmtid="{D5CDD505-2E9C-101B-9397-08002B2CF9AE}" pid="8" name="EmailCc">
    <vt:lpwstr/>
  </property>
</Properties>
</file>