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1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84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7F3F7B-9BD4-4031-B05A-7D7E5B18FB64}" type="doc">
      <dgm:prSet loTypeId="urn:microsoft.com/office/officeart/2005/8/layout/cycle4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40E3582-64E0-4348-BC2D-9F6ED69A4C9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Acute Care: </a:t>
          </a:r>
          <a:r>
            <a:rPr lang="en-US" dirty="0"/>
            <a:t>Where Patients Admitted for Step-Up Administration</a:t>
          </a:r>
        </a:p>
      </dgm:t>
    </dgm:pt>
    <dgm:pt modelId="{5C892005-DF49-4E78-9766-FB8E3BAE8B26}" type="parTrans" cxnId="{816378E7-19A3-4EB3-9DF3-C6C4F425B0E9}">
      <dgm:prSet/>
      <dgm:spPr/>
      <dgm:t>
        <a:bodyPr/>
        <a:lstStyle/>
        <a:p>
          <a:endParaRPr lang="en-US"/>
        </a:p>
      </dgm:t>
    </dgm:pt>
    <dgm:pt modelId="{E0E740FE-3697-4EF8-B5A5-99917A4DC3A9}" type="sibTrans" cxnId="{816378E7-19A3-4EB3-9DF3-C6C4F425B0E9}">
      <dgm:prSet/>
      <dgm:spPr/>
      <dgm:t>
        <a:bodyPr/>
        <a:lstStyle/>
        <a:p>
          <a:endParaRPr lang="en-US"/>
        </a:p>
      </dgm:t>
    </dgm:pt>
    <dgm:pt modelId="{FFF3BE4B-CE93-462C-8ED4-4D2190B485AC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Med Surg Onc.</a:t>
          </a:r>
          <a:endParaRPr lang="en-US" dirty="0"/>
        </a:p>
      </dgm:t>
    </dgm:pt>
    <dgm:pt modelId="{A2D1A133-5740-4D98-8F73-4099968F1448}" type="parTrans" cxnId="{0BA61EA4-162D-46C1-8165-B40B8A012D2B}">
      <dgm:prSet/>
      <dgm:spPr/>
      <dgm:t>
        <a:bodyPr/>
        <a:lstStyle/>
        <a:p>
          <a:endParaRPr lang="en-US"/>
        </a:p>
      </dgm:t>
    </dgm:pt>
    <dgm:pt modelId="{AF80F788-030F-4E08-9C42-B6D903E44165}" type="sibTrans" cxnId="{0BA61EA4-162D-46C1-8165-B40B8A012D2B}">
      <dgm:prSet/>
      <dgm:spPr/>
      <dgm:t>
        <a:bodyPr/>
        <a:lstStyle/>
        <a:p>
          <a:endParaRPr lang="en-US"/>
        </a:p>
      </dgm:t>
    </dgm:pt>
    <dgm:pt modelId="{BC3A78E8-5FE6-496C-99CC-A8551FAAC2A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Critical Care</a:t>
          </a:r>
        </a:p>
      </dgm:t>
    </dgm:pt>
    <dgm:pt modelId="{37E1C486-5E6A-4913-9F36-2B5786BE8261}" type="parTrans" cxnId="{B2A68F72-6819-47CD-A1A5-0B1D72E6BC5D}">
      <dgm:prSet/>
      <dgm:spPr/>
      <dgm:t>
        <a:bodyPr/>
        <a:lstStyle/>
        <a:p>
          <a:endParaRPr lang="en-US"/>
        </a:p>
      </dgm:t>
    </dgm:pt>
    <dgm:pt modelId="{29B3412E-AAE3-449A-8B3F-73FD43C0F36E}" type="sibTrans" cxnId="{B2A68F72-6819-47CD-A1A5-0B1D72E6BC5D}">
      <dgm:prSet/>
      <dgm:spPr/>
      <dgm:t>
        <a:bodyPr/>
        <a:lstStyle/>
        <a:p>
          <a:endParaRPr lang="en-US"/>
        </a:p>
      </dgm:t>
    </dgm:pt>
    <dgm:pt modelId="{F850441E-A958-437C-A35B-FEA20F5E6DA2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Unstable</a:t>
          </a:r>
        </a:p>
      </dgm:t>
    </dgm:pt>
    <dgm:pt modelId="{2233EBE3-D323-4A90-B896-00D968871131}" type="parTrans" cxnId="{B2DA2064-968F-4AAC-936F-42FA133E9110}">
      <dgm:prSet/>
      <dgm:spPr/>
      <dgm:t>
        <a:bodyPr/>
        <a:lstStyle/>
        <a:p>
          <a:endParaRPr lang="en-US"/>
        </a:p>
      </dgm:t>
    </dgm:pt>
    <dgm:pt modelId="{7D4581FE-4422-4A08-8C95-789C8B2777F9}" type="sibTrans" cxnId="{B2DA2064-968F-4AAC-936F-42FA133E9110}">
      <dgm:prSet/>
      <dgm:spPr/>
      <dgm:t>
        <a:bodyPr/>
        <a:lstStyle/>
        <a:p>
          <a:endParaRPr lang="en-US"/>
        </a:p>
      </dgm:t>
    </dgm:pt>
    <dgm:pt modelId="{952CF598-2A37-408D-9150-9B2F83CF698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Outpatient</a:t>
          </a:r>
          <a:r>
            <a:rPr lang="en-US" dirty="0"/>
            <a:t>: Once final dose administered for continuation of protocol. Future: Start protocol</a:t>
          </a:r>
        </a:p>
      </dgm:t>
    </dgm:pt>
    <dgm:pt modelId="{8610BA01-E5FF-45C6-B9AE-4AB57E865AC6}" type="parTrans" cxnId="{D0EAEC8D-9A86-4A9B-9794-86C4CACE8B6C}">
      <dgm:prSet/>
      <dgm:spPr/>
      <dgm:t>
        <a:bodyPr/>
        <a:lstStyle/>
        <a:p>
          <a:endParaRPr lang="en-US"/>
        </a:p>
      </dgm:t>
    </dgm:pt>
    <dgm:pt modelId="{18893548-235A-4985-915B-A338A2B821FC}" type="sibTrans" cxnId="{D0EAEC8D-9A86-4A9B-9794-86C4CACE8B6C}">
      <dgm:prSet/>
      <dgm:spPr/>
      <dgm:t>
        <a:bodyPr/>
        <a:lstStyle/>
        <a:p>
          <a:endParaRPr lang="en-US"/>
        </a:p>
      </dgm:t>
    </dgm:pt>
    <dgm:pt modelId="{8242532A-A377-476C-9E1A-842455DF3D1F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Clinic,</a:t>
          </a:r>
        </a:p>
      </dgm:t>
    </dgm:pt>
    <dgm:pt modelId="{2D456B48-D7DD-467C-9D8B-547687871F5D}" type="parTrans" cxnId="{C2CAAC0A-FBF2-48B3-8411-5289B0C7CD9F}">
      <dgm:prSet/>
      <dgm:spPr/>
      <dgm:t>
        <a:bodyPr/>
        <a:lstStyle/>
        <a:p>
          <a:endParaRPr lang="en-US"/>
        </a:p>
      </dgm:t>
    </dgm:pt>
    <dgm:pt modelId="{342B373F-67D2-483C-A932-9E790C062E23}" type="sibTrans" cxnId="{C2CAAC0A-FBF2-48B3-8411-5289B0C7CD9F}">
      <dgm:prSet/>
      <dgm:spPr/>
      <dgm:t>
        <a:bodyPr/>
        <a:lstStyle/>
        <a:p>
          <a:endParaRPr lang="en-US"/>
        </a:p>
      </dgm:t>
    </dgm:pt>
    <dgm:pt modelId="{AD9765DE-D6C1-43BB-8157-D331594E8B38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Emergency Department </a:t>
          </a:r>
          <a:r>
            <a:rPr lang="en-US" dirty="0"/>
            <a:t>following discharge from inpatient and/or outpatient administration</a:t>
          </a:r>
        </a:p>
      </dgm:t>
    </dgm:pt>
    <dgm:pt modelId="{3BEEB32C-9ADF-4369-BE5E-E2113FEE50DB}" type="parTrans" cxnId="{AEED7C6E-F91B-4FD6-BC03-243FFECC57F2}">
      <dgm:prSet/>
      <dgm:spPr/>
      <dgm:t>
        <a:bodyPr/>
        <a:lstStyle/>
        <a:p>
          <a:endParaRPr lang="en-US"/>
        </a:p>
      </dgm:t>
    </dgm:pt>
    <dgm:pt modelId="{E5CD88AD-7088-41BE-A2B0-49207D23EC71}" type="sibTrans" cxnId="{AEED7C6E-F91B-4FD6-BC03-243FFECC57F2}">
      <dgm:prSet/>
      <dgm:spPr/>
      <dgm:t>
        <a:bodyPr/>
        <a:lstStyle/>
        <a:p>
          <a:endParaRPr lang="en-US"/>
        </a:p>
      </dgm:t>
    </dgm:pt>
    <dgm:pt modelId="{AACC0611-C775-4D9B-83D8-AD2217A651A3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At COE and/or non-KP COEs</a:t>
          </a:r>
          <a:endParaRPr lang="en-US" dirty="0"/>
        </a:p>
      </dgm:t>
    </dgm:pt>
    <dgm:pt modelId="{448CA3B4-2A53-4AC2-A4F5-602E6E7AB734}" type="parTrans" cxnId="{168DEC05-AAC9-4934-A690-FBDC1B2A05D8}">
      <dgm:prSet/>
      <dgm:spPr/>
      <dgm:t>
        <a:bodyPr/>
        <a:lstStyle/>
        <a:p>
          <a:endParaRPr lang="en-US"/>
        </a:p>
      </dgm:t>
    </dgm:pt>
    <dgm:pt modelId="{AB2E66C5-04A3-49D3-8AC1-8C75F17734DD}" type="sibTrans" cxnId="{168DEC05-AAC9-4934-A690-FBDC1B2A05D8}">
      <dgm:prSet/>
      <dgm:spPr/>
      <dgm:t>
        <a:bodyPr/>
        <a:lstStyle/>
        <a:p>
          <a:endParaRPr lang="en-US"/>
        </a:p>
      </dgm:t>
    </dgm:pt>
    <dgm:pt modelId="{ECEBCBEC-6BA9-43E1-8237-41140642B44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CRS and/or ICANS Grade    3-4</a:t>
          </a:r>
        </a:p>
      </dgm:t>
    </dgm:pt>
    <dgm:pt modelId="{6B4C57D4-CC84-4A35-A769-CEECC239350B}" type="parTrans" cxnId="{B28CC4A3-7E40-40E1-A77D-C22FFBBC3A1B}">
      <dgm:prSet/>
      <dgm:spPr/>
      <dgm:t>
        <a:bodyPr/>
        <a:lstStyle/>
        <a:p>
          <a:endParaRPr lang="en-US"/>
        </a:p>
      </dgm:t>
    </dgm:pt>
    <dgm:pt modelId="{32064B89-AC92-4715-8D86-024A42646C32}" type="sibTrans" cxnId="{B28CC4A3-7E40-40E1-A77D-C22FFBBC3A1B}">
      <dgm:prSet/>
      <dgm:spPr/>
      <dgm:t>
        <a:bodyPr/>
        <a:lstStyle/>
        <a:p>
          <a:endParaRPr lang="en-US"/>
        </a:p>
      </dgm:t>
    </dgm:pt>
    <dgm:pt modelId="{CB264FB9-250E-4107-91DC-247434150FCA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Tele Units</a:t>
          </a:r>
          <a:endParaRPr lang="en-US" dirty="0"/>
        </a:p>
      </dgm:t>
    </dgm:pt>
    <dgm:pt modelId="{520A92ED-B3ED-40B6-A0B4-984DC9E0C75A}" type="parTrans" cxnId="{EBB8434B-C417-43D2-ADFB-6E475B93A8D4}">
      <dgm:prSet/>
      <dgm:spPr/>
      <dgm:t>
        <a:bodyPr/>
        <a:lstStyle/>
        <a:p>
          <a:endParaRPr lang="en-US"/>
        </a:p>
      </dgm:t>
    </dgm:pt>
    <dgm:pt modelId="{2F6A6BB4-3262-450A-8C63-6BEB90BE4793}" type="sibTrans" cxnId="{EBB8434B-C417-43D2-ADFB-6E475B93A8D4}">
      <dgm:prSet/>
      <dgm:spPr/>
      <dgm:t>
        <a:bodyPr/>
        <a:lstStyle/>
        <a:p>
          <a:endParaRPr lang="en-US"/>
        </a:p>
      </dgm:t>
    </dgm:pt>
    <dgm:pt modelId="{BCC9CC56-151E-4546-86AD-5B74BFCA986D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Rapid Response</a:t>
          </a:r>
          <a:endParaRPr lang="en-US" dirty="0"/>
        </a:p>
      </dgm:t>
    </dgm:pt>
    <dgm:pt modelId="{545CFA15-0870-4334-B937-68BEF64ADC58}" type="parTrans" cxnId="{6B4C938B-F3EF-401B-BD29-3309ED354DF3}">
      <dgm:prSet/>
      <dgm:spPr/>
      <dgm:t>
        <a:bodyPr/>
        <a:lstStyle/>
        <a:p>
          <a:endParaRPr lang="en-US"/>
        </a:p>
      </dgm:t>
    </dgm:pt>
    <dgm:pt modelId="{CB8010F8-D162-4699-B92A-36AA98C25269}" type="sibTrans" cxnId="{6B4C938B-F3EF-401B-BD29-3309ED354DF3}">
      <dgm:prSet/>
      <dgm:spPr/>
      <dgm:t>
        <a:bodyPr/>
        <a:lstStyle/>
        <a:p>
          <a:endParaRPr lang="en-US"/>
        </a:p>
      </dgm:t>
    </dgm:pt>
    <dgm:pt modelId="{9AC86E99-784E-40A5-9718-461EAC5A1F16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Floats</a:t>
          </a:r>
          <a:endParaRPr lang="en-US" dirty="0"/>
        </a:p>
      </dgm:t>
    </dgm:pt>
    <dgm:pt modelId="{DC4DD33E-0EFD-48FC-B567-5814FC030AFE}" type="parTrans" cxnId="{D13AC19D-65E3-48FC-ADBB-D526AACA2EB5}">
      <dgm:prSet/>
      <dgm:spPr/>
      <dgm:t>
        <a:bodyPr/>
        <a:lstStyle/>
        <a:p>
          <a:endParaRPr lang="en-US"/>
        </a:p>
      </dgm:t>
    </dgm:pt>
    <dgm:pt modelId="{510B8EF9-3D47-4DD3-9B02-2CFFB86C0AE9}" type="sibTrans" cxnId="{D13AC19D-65E3-48FC-ADBB-D526AACA2EB5}">
      <dgm:prSet/>
      <dgm:spPr/>
      <dgm:t>
        <a:bodyPr/>
        <a:lstStyle/>
        <a:p>
          <a:endParaRPr lang="en-US"/>
        </a:p>
      </dgm:t>
    </dgm:pt>
    <dgm:pt modelId="{206DAC67-FCF9-4237-91AB-68A08F7447D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Travelers</a:t>
          </a:r>
          <a:endParaRPr lang="en-US" dirty="0"/>
        </a:p>
      </dgm:t>
    </dgm:pt>
    <dgm:pt modelId="{9159041B-F669-40F9-9197-BB1EB80BDED6}" type="parTrans" cxnId="{84473BCA-8560-4D36-A523-2CD03538E877}">
      <dgm:prSet/>
      <dgm:spPr/>
      <dgm:t>
        <a:bodyPr/>
        <a:lstStyle/>
        <a:p>
          <a:endParaRPr lang="en-US"/>
        </a:p>
      </dgm:t>
    </dgm:pt>
    <dgm:pt modelId="{7976BF2A-69A2-443A-8A42-8C8F011FAA41}" type="sibTrans" cxnId="{84473BCA-8560-4D36-A523-2CD03538E877}">
      <dgm:prSet/>
      <dgm:spPr/>
      <dgm:t>
        <a:bodyPr/>
        <a:lstStyle/>
        <a:p>
          <a:endParaRPr lang="en-US"/>
        </a:p>
      </dgm:t>
    </dgm:pt>
    <dgm:pt modelId="{2010330D-B5AD-4A2B-87B2-D11F5A13D1FB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Case Managers/Navigators</a:t>
          </a:r>
          <a:endParaRPr lang="en-US" dirty="0"/>
        </a:p>
      </dgm:t>
    </dgm:pt>
    <dgm:pt modelId="{A8092655-4249-439B-AF28-6E10353B30DE}" type="parTrans" cxnId="{4A143CC1-3727-4BF0-A7F0-9C307D72C01F}">
      <dgm:prSet/>
      <dgm:spPr/>
      <dgm:t>
        <a:bodyPr/>
        <a:lstStyle/>
        <a:p>
          <a:endParaRPr lang="en-US"/>
        </a:p>
      </dgm:t>
    </dgm:pt>
    <dgm:pt modelId="{D8468258-9C2C-4F90-A1ED-3A4F7E432538}" type="sibTrans" cxnId="{4A143CC1-3727-4BF0-A7F0-9C307D72C01F}">
      <dgm:prSet/>
      <dgm:spPr/>
      <dgm:t>
        <a:bodyPr/>
        <a:lstStyle/>
        <a:p>
          <a:endParaRPr lang="en-US"/>
        </a:p>
      </dgm:t>
    </dgm:pt>
    <dgm:pt modelId="{28624271-6E40-4328-B2FC-DE4744B52250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Transfers</a:t>
          </a:r>
          <a:endParaRPr lang="en-US" dirty="0"/>
        </a:p>
      </dgm:t>
    </dgm:pt>
    <dgm:pt modelId="{61F95894-3581-4217-BB56-B57AA0B69F41}" type="parTrans" cxnId="{ECDCDA91-9ADC-41EC-AC77-5267317CEDD5}">
      <dgm:prSet/>
      <dgm:spPr/>
      <dgm:t>
        <a:bodyPr/>
        <a:lstStyle/>
        <a:p>
          <a:endParaRPr lang="en-US"/>
        </a:p>
      </dgm:t>
    </dgm:pt>
    <dgm:pt modelId="{5163FBDC-771A-4234-AAC1-0C78221B0F86}" type="sibTrans" cxnId="{ECDCDA91-9ADC-41EC-AC77-5267317CEDD5}">
      <dgm:prSet/>
      <dgm:spPr/>
      <dgm:t>
        <a:bodyPr/>
        <a:lstStyle/>
        <a:p>
          <a:endParaRPr lang="en-US"/>
        </a:p>
      </dgm:t>
    </dgm:pt>
    <dgm:pt modelId="{058FA45F-AF68-498E-9C8A-59E56AC1D339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/>
            <a:t>HBS</a:t>
          </a:r>
          <a:endParaRPr lang="en-US" dirty="0"/>
        </a:p>
      </dgm:t>
    </dgm:pt>
    <dgm:pt modelId="{ADB2F30E-7AC3-4945-9719-9D6CE34AB153}" type="parTrans" cxnId="{FEA8EA21-6373-40A3-9B3C-B09C06E77FBE}">
      <dgm:prSet/>
      <dgm:spPr/>
      <dgm:t>
        <a:bodyPr/>
        <a:lstStyle/>
        <a:p>
          <a:endParaRPr lang="en-US"/>
        </a:p>
      </dgm:t>
    </dgm:pt>
    <dgm:pt modelId="{EF55991F-472A-429E-8771-153486D40CA6}" type="sibTrans" cxnId="{FEA8EA21-6373-40A3-9B3C-B09C06E77FBE}">
      <dgm:prSet/>
      <dgm:spPr/>
      <dgm:t>
        <a:bodyPr/>
        <a:lstStyle/>
        <a:p>
          <a:endParaRPr lang="en-US"/>
        </a:p>
      </dgm:t>
    </dgm:pt>
    <dgm:pt modelId="{EA00D95F-2665-4766-A26E-EB253BBA45AF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Pharmacy for the availability of Toci</a:t>
          </a:r>
        </a:p>
      </dgm:t>
    </dgm:pt>
    <dgm:pt modelId="{4905D839-063F-45D2-9336-D6B0B06A4366}" type="parTrans" cxnId="{BE67BE2A-DB6D-4234-9246-72365626CD56}">
      <dgm:prSet/>
      <dgm:spPr/>
      <dgm:t>
        <a:bodyPr/>
        <a:lstStyle/>
        <a:p>
          <a:endParaRPr lang="en-US"/>
        </a:p>
      </dgm:t>
    </dgm:pt>
    <dgm:pt modelId="{A46D1119-2F09-4799-B9FB-5D5B8213E33E}" type="sibTrans" cxnId="{BE67BE2A-DB6D-4234-9246-72365626CD56}">
      <dgm:prSet/>
      <dgm:spPr/>
      <dgm:t>
        <a:bodyPr/>
        <a:lstStyle/>
        <a:p>
          <a:endParaRPr lang="en-US"/>
        </a:p>
      </dgm:t>
    </dgm:pt>
    <dgm:pt modelId="{1609541A-1297-4E87-8DE9-519486DABE9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Triage </a:t>
          </a:r>
        </a:p>
      </dgm:t>
    </dgm:pt>
    <dgm:pt modelId="{DE2307B6-E8B0-474B-BCB4-6FEB9F69900D}" type="parTrans" cxnId="{B5F86975-4896-4794-9182-F572F1EAC06D}">
      <dgm:prSet/>
      <dgm:spPr/>
      <dgm:t>
        <a:bodyPr/>
        <a:lstStyle/>
        <a:p>
          <a:endParaRPr lang="en-US"/>
        </a:p>
      </dgm:t>
    </dgm:pt>
    <dgm:pt modelId="{F6820C37-30F5-460A-99D0-7578EA9E2733}" type="sibTrans" cxnId="{B5F86975-4896-4794-9182-F572F1EAC06D}">
      <dgm:prSet/>
      <dgm:spPr/>
      <dgm:t>
        <a:bodyPr/>
        <a:lstStyle/>
        <a:p>
          <a:endParaRPr lang="en-US"/>
        </a:p>
      </dgm:t>
    </dgm:pt>
    <dgm:pt modelId="{D7D689E2-1B29-4AD8-999D-75AE226D51A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Infusion Center,</a:t>
          </a:r>
        </a:p>
      </dgm:t>
    </dgm:pt>
    <dgm:pt modelId="{4E0F8B83-29D6-4032-9360-0A5A7786A05E}" type="parTrans" cxnId="{D22EF897-6AB7-4292-BD25-F11251B2E9A4}">
      <dgm:prSet/>
      <dgm:spPr/>
      <dgm:t>
        <a:bodyPr/>
        <a:lstStyle/>
        <a:p>
          <a:endParaRPr lang="en-US"/>
        </a:p>
      </dgm:t>
    </dgm:pt>
    <dgm:pt modelId="{317F0709-86A9-4E51-A181-880771C395EA}" type="sibTrans" cxnId="{D22EF897-6AB7-4292-BD25-F11251B2E9A4}">
      <dgm:prSet/>
      <dgm:spPr/>
      <dgm:t>
        <a:bodyPr/>
        <a:lstStyle/>
        <a:p>
          <a:endParaRPr lang="en-US"/>
        </a:p>
      </dgm:t>
    </dgm:pt>
    <dgm:pt modelId="{361E8C0D-D5B4-440A-801F-9BA328AE1C59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/>
            <a:t> </a:t>
          </a:r>
          <a:r>
            <a:rPr lang="en-US" dirty="0"/>
            <a:t>MD Office</a:t>
          </a:r>
        </a:p>
      </dgm:t>
    </dgm:pt>
    <dgm:pt modelId="{0803E482-E960-4BBB-A7AB-E191123FD1B7}" type="parTrans" cxnId="{AFF27B7C-4FE9-4762-9638-B38D16A0AF77}">
      <dgm:prSet/>
      <dgm:spPr/>
      <dgm:t>
        <a:bodyPr/>
        <a:lstStyle/>
        <a:p>
          <a:endParaRPr lang="en-US"/>
        </a:p>
      </dgm:t>
    </dgm:pt>
    <dgm:pt modelId="{4960C48C-6902-4FBB-9954-1D97C379EF7C}" type="sibTrans" cxnId="{AFF27B7C-4FE9-4762-9638-B38D16A0AF77}">
      <dgm:prSet/>
      <dgm:spPr/>
      <dgm:t>
        <a:bodyPr/>
        <a:lstStyle/>
        <a:p>
          <a:endParaRPr lang="en-US"/>
        </a:p>
      </dgm:t>
    </dgm:pt>
    <dgm:pt modelId="{0F4632E3-F248-460B-A3B3-3AC1E948868B}">
      <dgm:prSet phldrT="[Text]"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E88F30E5-B6DB-4232-9F14-93F8F3FD67D3}" type="parTrans" cxnId="{F0B0586A-3EC3-426E-BF31-71CC04CB6BA6}">
      <dgm:prSet/>
      <dgm:spPr/>
      <dgm:t>
        <a:bodyPr/>
        <a:lstStyle/>
        <a:p>
          <a:endParaRPr lang="en-US"/>
        </a:p>
      </dgm:t>
    </dgm:pt>
    <dgm:pt modelId="{3C88C677-AC21-4298-A942-7FE1DD5FB3C0}" type="sibTrans" cxnId="{F0B0586A-3EC3-426E-BF31-71CC04CB6BA6}">
      <dgm:prSet/>
      <dgm:spPr/>
      <dgm:t>
        <a:bodyPr/>
        <a:lstStyle/>
        <a:p>
          <a:endParaRPr lang="en-US"/>
        </a:p>
      </dgm:t>
    </dgm:pt>
    <dgm:pt modelId="{28BC440A-DEC5-463F-AA92-2802849BADAE}">
      <dgm:prSet phldrT="[Text]"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F4C19EA6-7FA5-4B2C-B058-5F6174305881}" type="parTrans" cxnId="{7FD67428-EB1D-4920-94C4-B14681D32DB0}">
      <dgm:prSet/>
      <dgm:spPr/>
      <dgm:t>
        <a:bodyPr/>
        <a:lstStyle/>
        <a:p>
          <a:endParaRPr lang="en-US"/>
        </a:p>
      </dgm:t>
    </dgm:pt>
    <dgm:pt modelId="{5A61BA28-799B-4B79-84E0-C5105117DCC6}" type="sibTrans" cxnId="{7FD67428-EB1D-4920-94C4-B14681D32DB0}">
      <dgm:prSet/>
      <dgm:spPr/>
      <dgm:t>
        <a:bodyPr/>
        <a:lstStyle/>
        <a:p>
          <a:endParaRPr lang="en-US"/>
        </a:p>
      </dgm:t>
    </dgm:pt>
    <dgm:pt modelId="{A681F4A9-11EB-4AD5-A78A-48FC4A7ABF1F}" type="pres">
      <dgm:prSet presAssocID="{797F3F7B-9BD4-4031-B05A-7D7E5B18FB64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5ED8544B-A0F9-4079-A60F-7945895A4175}" type="pres">
      <dgm:prSet presAssocID="{797F3F7B-9BD4-4031-B05A-7D7E5B18FB64}" presName="children" presStyleCnt="0"/>
      <dgm:spPr/>
    </dgm:pt>
    <dgm:pt modelId="{7E1CD377-57E7-477C-833B-6405A726391F}" type="pres">
      <dgm:prSet presAssocID="{797F3F7B-9BD4-4031-B05A-7D7E5B18FB64}" presName="child1group" presStyleCnt="0"/>
      <dgm:spPr/>
    </dgm:pt>
    <dgm:pt modelId="{C9B00046-2511-436E-959B-5220BB93E21A}" type="pres">
      <dgm:prSet presAssocID="{797F3F7B-9BD4-4031-B05A-7D7E5B18FB64}" presName="child1" presStyleLbl="bgAcc1" presStyleIdx="0" presStyleCnt="4"/>
      <dgm:spPr/>
    </dgm:pt>
    <dgm:pt modelId="{4D25C6C4-3035-4769-A5A0-31C4AEB5DD35}" type="pres">
      <dgm:prSet presAssocID="{797F3F7B-9BD4-4031-B05A-7D7E5B18FB64}" presName="child1Text" presStyleLbl="bgAcc1" presStyleIdx="0" presStyleCnt="4">
        <dgm:presLayoutVars>
          <dgm:bulletEnabled val="1"/>
        </dgm:presLayoutVars>
      </dgm:prSet>
      <dgm:spPr/>
    </dgm:pt>
    <dgm:pt modelId="{B2BE8A56-85F5-4875-AFDF-834028F0D45A}" type="pres">
      <dgm:prSet presAssocID="{797F3F7B-9BD4-4031-B05A-7D7E5B18FB64}" presName="child2group" presStyleCnt="0"/>
      <dgm:spPr/>
    </dgm:pt>
    <dgm:pt modelId="{2F0AB08C-755A-4DE1-8CB7-02F02B05CF9D}" type="pres">
      <dgm:prSet presAssocID="{797F3F7B-9BD4-4031-B05A-7D7E5B18FB64}" presName="child2" presStyleLbl="bgAcc1" presStyleIdx="1" presStyleCnt="4"/>
      <dgm:spPr/>
    </dgm:pt>
    <dgm:pt modelId="{17E20091-F6E1-42C8-9A98-0261220DCB2F}" type="pres">
      <dgm:prSet presAssocID="{797F3F7B-9BD4-4031-B05A-7D7E5B18FB64}" presName="child2Text" presStyleLbl="bgAcc1" presStyleIdx="1" presStyleCnt="4">
        <dgm:presLayoutVars>
          <dgm:bulletEnabled val="1"/>
        </dgm:presLayoutVars>
      </dgm:prSet>
      <dgm:spPr/>
    </dgm:pt>
    <dgm:pt modelId="{84B67E42-D072-4E22-9226-41E2B95EC8E3}" type="pres">
      <dgm:prSet presAssocID="{797F3F7B-9BD4-4031-B05A-7D7E5B18FB64}" presName="child3group" presStyleCnt="0"/>
      <dgm:spPr/>
    </dgm:pt>
    <dgm:pt modelId="{EE7BCF78-A7E1-45FD-A9AE-4A90F5D88198}" type="pres">
      <dgm:prSet presAssocID="{797F3F7B-9BD4-4031-B05A-7D7E5B18FB64}" presName="child3" presStyleLbl="bgAcc1" presStyleIdx="2" presStyleCnt="4"/>
      <dgm:spPr/>
    </dgm:pt>
    <dgm:pt modelId="{446CD9E5-087F-4263-80DC-5B17FBC16D7A}" type="pres">
      <dgm:prSet presAssocID="{797F3F7B-9BD4-4031-B05A-7D7E5B18FB64}" presName="child3Text" presStyleLbl="bgAcc1" presStyleIdx="2" presStyleCnt="4">
        <dgm:presLayoutVars>
          <dgm:bulletEnabled val="1"/>
        </dgm:presLayoutVars>
      </dgm:prSet>
      <dgm:spPr/>
    </dgm:pt>
    <dgm:pt modelId="{6927C7DC-EA43-4A65-AF08-02F30039764B}" type="pres">
      <dgm:prSet presAssocID="{797F3F7B-9BD4-4031-B05A-7D7E5B18FB64}" presName="child4group" presStyleCnt="0"/>
      <dgm:spPr/>
    </dgm:pt>
    <dgm:pt modelId="{4AE20BB6-271F-4F6D-A937-938FD6599FE1}" type="pres">
      <dgm:prSet presAssocID="{797F3F7B-9BD4-4031-B05A-7D7E5B18FB64}" presName="child4" presStyleLbl="bgAcc1" presStyleIdx="3" presStyleCnt="4"/>
      <dgm:spPr/>
    </dgm:pt>
    <dgm:pt modelId="{4D2F93BE-3A3D-4C49-9AE8-AD76C95F7C4F}" type="pres">
      <dgm:prSet presAssocID="{797F3F7B-9BD4-4031-B05A-7D7E5B18FB64}" presName="child4Text" presStyleLbl="bgAcc1" presStyleIdx="3" presStyleCnt="4">
        <dgm:presLayoutVars>
          <dgm:bulletEnabled val="1"/>
        </dgm:presLayoutVars>
      </dgm:prSet>
      <dgm:spPr/>
    </dgm:pt>
    <dgm:pt modelId="{7F4C6A42-F1C1-4EF7-96BA-238D46FBE7AC}" type="pres">
      <dgm:prSet presAssocID="{797F3F7B-9BD4-4031-B05A-7D7E5B18FB64}" presName="childPlaceholder" presStyleCnt="0"/>
      <dgm:spPr/>
    </dgm:pt>
    <dgm:pt modelId="{F6B38084-9F6D-4FE4-84CC-DC143A03AE15}" type="pres">
      <dgm:prSet presAssocID="{797F3F7B-9BD4-4031-B05A-7D7E5B18FB64}" presName="circle" presStyleCnt="0"/>
      <dgm:spPr/>
    </dgm:pt>
    <dgm:pt modelId="{A85EE9EC-0B73-4BE0-B18E-056FB5F1E35B}" type="pres">
      <dgm:prSet presAssocID="{797F3F7B-9BD4-4031-B05A-7D7E5B18FB64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B6E4B95D-1C51-4921-A71C-0A6AE59F0F4A}" type="pres">
      <dgm:prSet presAssocID="{797F3F7B-9BD4-4031-B05A-7D7E5B18FB64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B51CE8F5-8886-4770-94EB-2A2E9E29D39F}" type="pres">
      <dgm:prSet presAssocID="{797F3F7B-9BD4-4031-B05A-7D7E5B18FB64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853C78CF-418D-4DE3-A2C0-C1D56AD48009}" type="pres">
      <dgm:prSet presAssocID="{797F3F7B-9BD4-4031-B05A-7D7E5B18FB64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C5F41602-F299-42FB-9C70-C2111DA02068}" type="pres">
      <dgm:prSet presAssocID="{797F3F7B-9BD4-4031-B05A-7D7E5B18FB64}" presName="quadrantPlaceholder" presStyleCnt="0"/>
      <dgm:spPr/>
    </dgm:pt>
    <dgm:pt modelId="{1E33BFA3-34D3-4233-BD36-54C31C01C0E5}" type="pres">
      <dgm:prSet presAssocID="{797F3F7B-9BD4-4031-B05A-7D7E5B18FB64}" presName="center1" presStyleLbl="fgShp" presStyleIdx="0" presStyleCnt="2"/>
      <dgm:spPr/>
    </dgm:pt>
    <dgm:pt modelId="{16B0B1C2-C18B-42CA-B04A-D7ECD53761C1}" type="pres">
      <dgm:prSet presAssocID="{797F3F7B-9BD4-4031-B05A-7D7E5B18FB64}" presName="center2" presStyleLbl="fgShp" presStyleIdx="1" presStyleCnt="2"/>
      <dgm:spPr/>
    </dgm:pt>
  </dgm:ptLst>
  <dgm:cxnLst>
    <dgm:cxn modelId="{5A132A02-FD19-48A7-A36F-92DB56BCA14E}" type="presOf" srcId="{058FA45F-AF68-498E-9C8A-59E56AC1D339}" destId="{C9B00046-2511-436E-959B-5220BB93E21A}" srcOrd="0" destOrd="6" presId="urn:microsoft.com/office/officeart/2005/8/layout/cycle4"/>
    <dgm:cxn modelId="{168DEC05-AAC9-4934-A690-FBDC1B2A05D8}" srcId="{AD9765DE-D6C1-43BB-8157-D331594E8B38}" destId="{AACC0611-C775-4D9B-83D8-AD2217A651A3}" srcOrd="0" destOrd="0" parTransId="{448CA3B4-2A53-4AC2-A4F5-602E6E7AB734}" sibTransId="{AB2E66C5-04A3-49D3-8AC1-8C75F17734DD}"/>
    <dgm:cxn modelId="{E4953006-BF58-446B-BC1F-E9E7B5F40EF1}" type="presOf" srcId="{28624271-6E40-4328-B2FC-DE4744B52250}" destId="{C9B00046-2511-436E-959B-5220BB93E21A}" srcOrd="0" destOrd="5" presId="urn:microsoft.com/office/officeart/2005/8/layout/cycle4"/>
    <dgm:cxn modelId="{770EAE08-859C-4219-A351-60646E1E00BB}" type="presOf" srcId="{EA00D95F-2665-4766-A26E-EB253BBA45AF}" destId="{4D25C6C4-3035-4769-A5A0-31C4AEB5DD35}" srcOrd="1" destOrd="7" presId="urn:microsoft.com/office/officeart/2005/8/layout/cycle4"/>
    <dgm:cxn modelId="{C2CAAC0A-FBF2-48B3-8411-5289B0C7CD9F}" srcId="{952CF598-2A37-408D-9150-9B2F83CF6984}" destId="{8242532A-A377-476C-9E1A-842455DF3D1F}" srcOrd="2" destOrd="0" parTransId="{2D456B48-D7DD-467C-9D8B-547687871F5D}" sibTransId="{342B373F-67D2-483C-A932-9E790C062E23}"/>
    <dgm:cxn modelId="{3C55A20E-66F0-4D9B-958B-0736A0E1B29E}" type="presOf" srcId="{058FA45F-AF68-498E-9C8A-59E56AC1D339}" destId="{4D25C6C4-3035-4769-A5A0-31C4AEB5DD35}" srcOrd="1" destOrd="6" presId="urn:microsoft.com/office/officeart/2005/8/layout/cycle4"/>
    <dgm:cxn modelId="{C068EA0F-0A13-44C4-9BC0-94DDD12AD84B}" type="presOf" srcId="{D7D689E2-1B29-4AD8-999D-75AE226D51A5}" destId="{EE7BCF78-A7E1-45FD-A9AE-4A90F5D88198}" srcOrd="0" destOrd="3" presId="urn:microsoft.com/office/officeart/2005/8/layout/cycle4"/>
    <dgm:cxn modelId="{53D21111-0BFF-403A-BC4D-15513B941B9D}" type="presOf" srcId="{952CF598-2A37-408D-9150-9B2F83CF6984}" destId="{B51CE8F5-8886-4770-94EB-2A2E9E29D39F}" srcOrd="0" destOrd="0" presId="urn:microsoft.com/office/officeart/2005/8/layout/cycle4"/>
    <dgm:cxn modelId="{43C9E413-69CA-49B7-91D6-E01E98E065CD}" type="presOf" srcId="{361E8C0D-D5B4-440A-801F-9BA328AE1C59}" destId="{EE7BCF78-A7E1-45FD-A9AE-4A90F5D88198}" srcOrd="0" destOrd="4" presId="urn:microsoft.com/office/officeart/2005/8/layout/cycle4"/>
    <dgm:cxn modelId="{9B7C871B-C15A-49AE-A219-BBBCFA89E0A0}" type="presOf" srcId="{0F4632E3-F248-460B-A3B3-3AC1E948868B}" destId="{446CD9E5-087F-4263-80DC-5B17FBC16D7A}" srcOrd="1" destOrd="0" presId="urn:microsoft.com/office/officeart/2005/8/layout/cycle4"/>
    <dgm:cxn modelId="{7D17511F-3640-4E36-BB33-B6DD96A534EC}" type="presOf" srcId="{AACC0611-C775-4D9B-83D8-AD2217A651A3}" destId="{4D2F93BE-3A3D-4C49-9AE8-AD76C95F7C4F}" srcOrd="1" destOrd="0" presId="urn:microsoft.com/office/officeart/2005/8/layout/cycle4"/>
    <dgm:cxn modelId="{FEA8EA21-6373-40A3-9B3C-B09C06E77FBE}" srcId="{F40E3582-64E0-4348-BC2D-9F6ED69A4C94}" destId="{058FA45F-AF68-498E-9C8A-59E56AC1D339}" srcOrd="6" destOrd="0" parTransId="{ADB2F30E-7AC3-4945-9719-9D6CE34AB153}" sibTransId="{EF55991F-472A-429E-8771-153486D40CA6}"/>
    <dgm:cxn modelId="{68F75325-10F5-4F8C-A939-639B41938DF7}" type="presOf" srcId="{28BC440A-DEC5-463F-AA92-2802849BADAE}" destId="{EE7BCF78-A7E1-45FD-A9AE-4A90F5D88198}" srcOrd="0" destOrd="1" presId="urn:microsoft.com/office/officeart/2005/8/layout/cycle4"/>
    <dgm:cxn modelId="{7FD67428-EB1D-4920-94C4-B14681D32DB0}" srcId="{952CF598-2A37-408D-9150-9B2F83CF6984}" destId="{28BC440A-DEC5-463F-AA92-2802849BADAE}" srcOrd="1" destOrd="0" parTransId="{F4C19EA6-7FA5-4B2C-B058-5F6174305881}" sibTransId="{5A61BA28-799B-4B79-84E0-C5105117DCC6}"/>
    <dgm:cxn modelId="{1EAA992A-944C-4B34-A076-B9DB6EFE2862}" type="presOf" srcId="{AACC0611-C775-4D9B-83D8-AD2217A651A3}" destId="{4AE20BB6-271F-4F6D-A937-938FD6599FE1}" srcOrd="0" destOrd="0" presId="urn:microsoft.com/office/officeart/2005/8/layout/cycle4"/>
    <dgm:cxn modelId="{BE67BE2A-DB6D-4234-9246-72365626CD56}" srcId="{F40E3582-64E0-4348-BC2D-9F6ED69A4C94}" destId="{EA00D95F-2665-4766-A26E-EB253BBA45AF}" srcOrd="7" destOrd="0" parTransId="{4905D839-063F-45D2-9336-D6B0B06A4366}" sibTransId="{A46D1119-2F09-4799-B9FB-5D5B8213E33E}"/>
    <dgm:cxn modelId="{DFC38B2D-2F7F-4C85-BB24-D48F694BAD6E}" type="presOf" srcId="{BC3A78E8-5FE6-496C-99CC-A8551FAAC2A5}" destId="{B6E4B95D-1C51-4921-A71C-0A6AE59F0F4A}" srcOrd="0" destOrd="0" presId="urn:microsoft.com/office/officeart/2005/8/layout/cycle4"/>
    <dgm:cxn modelId="{DBEF0731-B55F-4210-BA51-D01F7EAA56F6}" type="presOf" srcId="{28BC440A-DEC5-463F-AA92-2802849BADAE}" destId="{446CD9E5-087F-4263-80DC-5B17FBC16D7A}" srcOrd="1" destOrd="1" presId="urn:microsoft.com/office/officeart/2005/8/layout/cycle4"/>
    <dgm:cxn modelId="{2B28F63B-10FD-4361-9155-8966F0FA0242}" type="presOf" srcId="{BCC9CC56-151E-4546-86AD-5B74BFCA986D}" destId="{C9B00046-2511-436E-959B-5220BB93E21A}" srcOrd="0" destOrd="2" presId="urn:microsoft.com/office/officeart/2005/8/layout/cycle4"/>
    <dgm:cxn modelId="{68AF553C-0FAE-4169-A491-DD23EBABB888}" type="presOf" srcId="{FFF3BE4B-CE93-462C-8ED4-4D2190B485AC}" destId="{C9B00046-2511-436E-959B-5220BB93E21A}" srcOrd="0" destOrd="0" presId="urn:microsoft.com/office/officeart/2005/8/layout/cycle4"/>
    <dgm:cxn modelId="{D2945F3F-C358-4B35-BE2E-2D0144F80566}" type="presOf" srcId="{206DAC67-FCF9-4237-91AB-68A08F7447D5}" destId="{C9B00046-2511-436E-959B-5220BB93E21A}" srcOrd="0" destOrd="4" presId="urn:microsoft.com/office/officeart/2005/8/layout/cycle4"/>
    <dgm:cxn modelId="{0BB38D3F-C6F8-40CD-84BC-35A492BAFBE4}" type="presOf" srcId="{D7D689E2-1B29-4AD8-999D-75AE226D51A5}" destId="{446CD9E5-087F-4263-80DC-5B17FBC16D7A}" srcOrd="1" destOrd="3" presId="urn:microsoft.com/office/officeart/2005/8/layout/cycle4"/>
    <dgm:cxn modelId="{2EF21B5C-DA17-45D8-940A-6481C6D32F45}" type="presOf" srcId="{797F3F7B-9BD4-4031-B05A-7D7E5B18FB64}" destId="{A681F4A9-11EB-4AD5-A78A-48FC4A7ABF1F}" srcOrd="0" destOrd="0" presId="urn:microsoft.com/office/officeart/2005/8/layout/cycle4"/>
    <dgm:cxn modelId="{3F5AB362-9BFF-47FC-BADF-CEFAA98EA349}" type="presOf" srcId="{9AC86E99-784E-40A5-9718-461EAC5A1F16}" destId="{C9B00046-2511-436E-959B-5220BB93E21A}" srcOrd="0" destOrd="3" presId="urn:microsoft.com/office/officeart/2005/8/layout/cycle4"/>
    <dgm:cxn modelId="{C2527A43-971C-4B8B-9FEC-07C409F15511}" type="presOf" srcId="{8242532A-A377-476C-9E1A-842455DF3D1F}" destId="{EE7BCF78-A7E1-45FD-A9AE-4A90F5D88198}" srcOrd="0" destOrd="2" presId="urn:microsoft.com/office/officeart/2005/8/layout/cycle4"/>
    <dgm:cxn modelId="{B2DA2064-968F-4AAC-936F-42FA133E9110}" srcId="{BC3A78E8-5FE6-496C-99CC-A8551FAAC2A5}" destId="{F850441E-A958-437C-A35B-FEA20F5E6DA2}" srcOrd="0" destOrd="0" parTransId="{2233EBE3-D323-4A90-B896-00D968871131}" sibTransId="{7D4581FE-4422-4A08-8C95-789C8B2777F9}"/>
    <dgm:cxn modelId="{F0B0586A-3EC3-426E-BF31-71CC04CB6BA6}" srcId="{952CF598-2A37-408D-9150-9B2F83CF6984}" destId="{0F4632E3-F248-460B-A3B3-3AC1E948868B}" srcOrd="0" destOrd="0" parTransId="{E88F30E5-B6DB-4232-9F14-93F8F3FD67D3}" sibTransId="{3C88C677-AC21-4298-A942-7FE1DD5FB3C0}"/>
    <dgm:cxn modelId="{EBB8434B-C417-43D2-ADFB-6E475B93A8D4}" srcId="{F40E3582-64E0-4348-BC2D-9F6ED69A4C94}" destId="{CB264FB9-250E-4107-91DC-247434150FCA}" srcOrd="1" destOrd="0" parTransId="{520A92ED-B3ED-40B6-A0B4-984DC9E0C75A}" sibTransId="{2F6A6BB4-3262-450A-8C63-6BEB90BE4793}"/>
    <dgm:cxn modelId="{DB3FA76C-EAEA-40FC-9647-DF5AC53D86DE}" type="presOf" srcId="{206DAC67-FCF9-4237-91AB-68A08F7447D5}" destId="{4D25C6C4-3035-4769-A5A0-31C4AEB5DD35}" srcOrd="1" destOrd="4" presId="urn:microsoft.com/office/officeart/2005/8/layout/cycle4"/>
    <dgm:cxn modelId="{2BC6E86D-1BE2-4D00-9BD9-E798140560FA}" type="presOf" srcId="{1609541A-1297-4E87-8DE9-519486DABE95}" destId="{EE7BCF78-A7E1-45FD-A9AE-4A90F5D88198}" srcOrd="0" destOrd="6" presId="urn:microsoft.com/office/officeart/2005/8/layout/cycle4"/>
    <dgm:cxn modelId="{AEED7C6E-F91B-4FD6-BC03-243FFECC57F2}" srcId="{797F3F7B-9BD4-4031-B05A-7D7E5B18FB64}" destId="{AD9765DE-D6C1-43BB-8157-D331594E8B38}" srcOrd="3" destOrd="0" parTransId="{3BEEB32C-9ADF-4369-BE5E-E2113FEE50DB}" sibTransId="{E5CD88AD-7088-41BE-A2B0-49207D23EC71}"/>
    <dgm:cxn modelId="{8F770251-D89F-4B1C-8FA7-892BC849D84C}" type="presOf" srcId="{9AC86E99-784E-40A5-9718-461EAC5A1F16}" destId="{4D25C6C4-3035-4769-A5A0-31C4AEB5DD35}" srcOrd="1" destOrd="3" presId="urn:microsoft.com/office/officeart/2005/8/layout/cycle4"/>
    <dgm:cxn modelId="{E74B8652-8A1A-44BA-BECE-62F0D3B61DF3}" type="presOf" srcId="{CB264FB9-250E-4107-91DC-247434150FCA}" destId="{4D25C6C4-3035-4769-A5A0-31C4AEB5DD35}" srcOrd="1" destOrd="1" presId="urn:microsoft.com/office/officeart/2005/8/layout/cycle4"/>
    <dgm:cxn modelId="{B2A68F72-6819-47CD-A1A5-0B1D72E6BC5D}" srcId="{797F3F7B-9BD4-4031-B05A-7D7E5B18FB64}" destId="{BC3A78E8-5FE6-496C-99CC-A8551FAAC2A5}" srcOrd="1" destOrd="0" parTransId="{37E1C486-5E6A-4913-9F36-2B5786BE8261}" sibTransId="{29B3412E-AAE3-449A-8B3F-73FD43C0F36E}"/>
    <dgm:cxn modelId="{B5F86975-4896-4794-9182-F572F1EAC06D}" srcId="{952CF598-2A37-408D-9150-9B2F83CF6984}" destId="{1609541A-1297-4E87-8DE9-519486DABE95}" srcOrd="6" destOrd="0" parTransId="{DE2307B6-E8B0-474B-BCB4-6FEB9F69900D}" sibTransId="{F6820C37-30F5-460A-99D0-7578EA9E2733}"/>
    <dgm:cxn modelId="{77224E76-F2A7-41BD-89E7-3ACD5D4968A3}" type="presOf" srcId="{0F4632E3-F248-460B-A3B3-3AC1E948868B}" destId="{EE7BCF78-A7E1-45FD-A9AE-4A90F5D88198}" srcOrd="0" destOrd="0" presId="urn:microsoft.com/office/officeart/2005/8/layout/cycle4"/>
    <dgm:cxn modelId="{AFF27B7C-4FE9-4762-9638-B38D16A0AF77}" srcId="{952CF598-2A37-408D-9150-9B2F83CF6984}" destId="{361E8C0D-D5B4-440A-801F-9BA328AE1C59}" srcOrd="4" destOrd="0" parTransId="{0803E482-E960-4BBB-A7AB-E191123FD1B7}" sibTransId="{4960C48C-6902-4FBB-9954-1D97C379EF7C}"/>
    <dgm:cxn modelId="{BDB5E480-41BC-4717-9A4F-567C4C06D575}" type="presOf" srcId="{361E8C0D-D5B4-440A-801F-9BA328AE1C59}" destId="{446CD9E5-087F-4263-80DC-5B17FBC16D7A}" srcOrd="1" destOrd="4" presId="urn:microsoft.com/office/officeart/2005/8/layout/cycle4"/>
    <dgm:cxn modelId="{6B4C938B-F3EF-401B-BD29-3309ED354DF3}" srcId="{F40E3582-64E0-4348-BC2D-9F6ED69A4C94}" destId="{BCC9CC56-151E-4546-86AD-5B74BFCA986D}" srcOrd="2" destOrd="0" parTransId="{545CFA15-0870-4334-B937-68BEF64ADC58}" sibTransId="{CB8010F8-D162-4699-B92A-36AA98C25269}"/>
    <dgm:cxn modelId="{D0EAEC8D-9A86-4A9B-9794-86C4CACE8B6C}" srcId="{797F3F7B-9BD4-4031-B05A-7D7E5B18FB64}" destId="{952CF598-2A37-408D-9150-9B2F83CF6984}" srcOrd="2" destOrd="0" parTransId="{8610BA01-E5FF-45C6-B9AE-4AB57E865AC6}" sibTransId="{18893548-235A-4985-915B-A338A2B821FC}"/>
    <dgm:cxn modelId="{ECDCDA91-9ADC-41EC-AC77-5267317CEDD5}" srcId="{F40E3582-64E0-4348-BC2D-9F6ED69A4C94}" destId="{28624271-6E40-4328-B2FC-DE4744B52250}" srcOrd="5" destOrd="0" parTransId="{61F95894-3581-4217-BB56-B57AA0B69F41}" sibTransId="{5163FBDC-771A-4234-AAC1-0C78221B0F86}"/>
    <dgm:cxn modelId="{A614D393-6F79-48C3-BAF2-2FD70A172918}" type="presOf" srcId="{AD9765DE-D6C1-43BB-8157-D331594E8B38}" destId="{853C78CF-418D-4DE3-A2C0-C1D56AD48009}" srcOrd="0" destOrd="0" presId="urn:microsoft.com/office/officeart/2005/8/layout/cycle4"/>
    <dgm:cxn modelId="{D22EF897-6AB7-4292-BD25-F11251B2E9A4}" srcId="{952CF598-2A37-408D-9150-9B2F83CF6984}" destId="{D7D689E2-1B29-4AD8-999D-75AE226D51A5}" srcOrd="3" destOrd="0" parTransId="{4E0F8B83-29D6-4032-9360-0A5A7786A05E}" sibTransId="{317F0709-86A9-4E51-A181-880771C395EA}"/>
    <dgm:cxn modelId="{D13AC19D-65E3-48FC-ADBB-D526AACA2EB5}" srcId="{F40E3582-64E0-4348-BC2D-9F6ED69A4C94}" destId="{9AC86E99-784E-40A5-9718-461EAC5A1F16}" srcOrd="3" destOrd="0" parTransId="{DC4DD33E-0EFD-48FC-B567-5814FC030AFE}" sibTransId="{510B8EF9-3D47-4DD3-9B02-2CFFB86C0AE9}"/>
    <dgm:cxn modelId="{B28CC4A3-7E40-40E1-A77D-C22FFBBC3A1B}" srcId="{BC3A78E8-5FE6-496C-99CC-A8551FAAC2A5}" destId="{ECEBCBEC-6BA9-43E1-8237-41140642B444}" srcOrd="1" destOrd="0" parTransId="{6B4C57D4-CC84-4A35-A769-CEECC239350B}" sibTransId="{32064B89-AC92-4715-8D86-024A42646C32}"/>
    <dgm:cxn modelId="{0BA61EA4-162D-46C1-8165-B40B8A012D2B}" srcId="{F40E3582-64E0-4348-BC2D-9F6ED69A4C94}" destId="{FFF3BE4B-CE93-462C-8ED4-4D2190B485AC}" srcOrd="0" destOrd="0" parTransId="{A2D1A133-5740-4D98-8F73-4099968F1448}" sibTransId="{AF80F788-030F-4E08-9C42-B6D903E44165}"/>
    <dgm:cxn modelId="{92176CB0-3158-416F-ACFD-393232D7FAAA}" type="presOf" srcId="{ECEBCBEC-6BA9-43E1-8237-41140642B444}" destId="{2F0AB08C-755A-4DE1-8CB7-02F02B05CF9D}" srcOrd="0" destOrd="1" presId="urn:microsoft.com/office/officeart/2005/8/layout/cycle4"/>
    <dgm:cxn modelId="{36C525B4-9DB8-4BAF-8309-4F699AD76175}" type="presOf" srcId="{F850441E-A958-437C-A35B-FEA20F5E6DA2}" destId="{17E20091-F6E1-42C8-9A98-0261220DCB2F}" srcOrd="1" destOrd="0" presId="urn:microsoft.com/office/officeart/2005/8/layout/cycle4"/>
    <dgm:cxn modelId="{324390B6-AE51-4633-A725-7B773EF09E82}" type="presOf" srcId="{ECEBCBEC-6BA9-43E1-8237-41140642B444}" destId="{17E20091-F6E1-42C8-9A98-0261220DCB2F}" srcOrd="1" destOrd="1" presId="urn:microsoft.com/office/officeart/2005/8/layout/cycle4"/>
    <dgm:cxn modelId="{4A143CC1-3727-4BF0-A7F0-9C307D72C01F}" srcId="{952CF598-2A37-408D-9150-9B2F83CF6984}" destId="{2010330D-B5AD-4A2B-87B2-D11F5A13D1FB}" srcOrd="5" destOrd="0" parTransId="{A8092655-4249-439B-AF28-6E10353B30DE}" sibTransId="{D8468258-9C2C-4F90-A1ED-3A4F7E432538}"/>
    <dgm:cxn modelId="{84473BCA-8560-4D36-A523-2CD03538E877}" srcId="{F40E3582-64E0-4348-BC2D-9F6ED69A4C94}" destId="{206DAC67-FCF9-4237-91AB-68A08F7447D5}" srcOrd="4" destOrd="0" parTransId="{9159041B-F669-40F9-9197-BB1EB80BDED6}" sibTransId="{7976BF2A-69A2-443A-8A42-8C8F011FAA41}"/>
    <dgm:cxn modelId="{D8B80ED1-5D20-47AD-8597-A7061E6670B5}" type="presOf" srcId="{28624271-6E40-4328-B2FC-DE4744B52250}" destId="{4D25C6C4-3035-4769-A5A0-31C4AEB5DD35}" srcOrd="1" destOrd="5" presId="urn:microsoft.com/office/officeart/2005/8/layout/cycle4"/>
    <dgm:cxn modelId="{352F59D2-A7FD-44AE-9723-71B21868C106}" type="presOf" srcId="{FFF3BE4B-CE93-462C-8ED4-4D2190B485AC}" destId="{4D25C6C4-3035-4769-A5A0-31C4AEB5DD35}" srcOrd="1" destOrd="0" presId="urn:microsoft.com/office/officeart/2005/8/layout/cycle4"/>
    <dgm:cxn modelId="{0B80AED7-9F70-468B-BC66-D987E3112EBC}" type="presOf" srcId="{CB264FB9-250E-4107-91DC-247434150FCA}" destId="{C9B00046-2511-436E-959B-5220BB93E21A}" srcOrd="0" destOrd="1" presId="urn:microsoft.com/office/officeart/2005/8/layout/cycle4"/>
    <dgm:cxn modelId="{FD817ADA-3387-4B8C-993C-EC4B2DB9759C}" type="presOf" srcId="{2010330D-B5AD-4A2B-87B2-D11F5A13D1FB}" destId="{446CD9E5-087F-4263-80DC-5B17FBC16D7A}" srcOrd="1" destOrd="5" presId="urn:microsoft.com/office/officeart/2005/8/layout/cycle4"/>
    <dgm:cxn modelId="{6FBF8EDF-BBDC-459F-9DA4-64576827965D}" type="presOf" srcId="{2010330D-B5AD-4A2B-87B2-D11F5A13D1FB}" destId="{EE7BCF78-A7E1-45FD-A9AE-4A90F5D88198}" srcOrd="0" destOrd="5" presId="urn:microsoft.com/office/officeart/2005/8/layout/cycle4"/>
    <dgm:cxn modelId="{1115A2E3-2142-4A00-AD39-B3AB4AC12B2E}" type="presOf" srcId="{EA00D95F-2665-4766-A26E-EB253BBA45AF}" destId="{C9B00046-2511-436E-959B-5220BB93E21A}" srcOrd="0" destOrd="7" presId="urn:microsoft.com/office/officeart/2005/8/layout/cycle4"/>
    <dgm:cxn modelId="{816378E7-19A3-4EB3-9DF3-C6C4F425B0E9}" srcId="{797F3F7B-9BD4-4031-B05A-7D7E5B18FB64}" destId="{F40E3582-64E0-4348-BC2D-9F6ED69A4C94}" srcOrd="0" destOrd="0" parTransId="{5C892005-DF49-4E78-9766-FB8E3BAE8B26}" sibTransId="{E0E740FE-3697-4EF8-B5A5-99917A4DC3A9}"/>
    <dgm:cxn modelId="{CD4792F3-A03C-4856-883E-6EDE4422E5BE}" type="presOf" srcId="{1609541A-1297-4E87-8DE9-519486DABE95}" destId="{446CD9E5-087F-4263-80DC-5B17FBC16D7A}" srcOrd="1" destOrd="6" presId="urn:microsoft.com/office/officeart/2005/8/layout/cycle4"/>
    <dgm:cxn modelId="{D2DCFAF7-31FC-45C7-A705-8E16E500F423}" type="presOf" srcId="{8242532A-A377-476C-9E1A-842455DF3D1F}" destId="{446CD9E5-087F-4263-80DC-5B17FBC16D7A}" srcOrd="1" destOrd="2" presId="urn:microsoft.com/office/officeart/2005/8/layout/cycle4"/>
    <dgm:cxn modelId="{92BC1BF8-4618-48B0-AB8B-43A561E45E00}" type="presOf" srcId="{F850441E-A958-437C-A35B-FEA20F5E6DA2}" destId="{2F0AB08C-755A-4DE1-8CB7-02F02B05CF9D}" srcOrd="0" destOrd="0" presId="urn:microsoft.com/office/officeart/2005/8/layout/cycle4"/>
    <dgm:cxn modelId="{01B82DF9-E5AD-40D3-B33E-341BF715B5A8}" type="presOf" srcId="{F40E3582-64E0-4348-BC2D-9F6ED69A4C94}" destId="{A85EE9EC-0B73-4BE0-B18E-056FB5F1E35B}" srcOrd="0" destOrd="0" presId="urn:microsoft.com/office/officeart/2005/8/layout/cycle4"/>
    <dgm:cxn modelId="{5A5508FA-03B3-4254-8915-0E8D0F6536C0}" type="presOf" srcId="{BCC9CC56-151E-4546-86AD-5B74BFCA986D}" destId="{4D25C6C4-3035-4769-A5A0-31C4AEB5DD35}" srcOrd="1" destOrd="2" presId="urn:microsoft.com/office/officeart/2005/8/layout/cycle4"/>
    <dgm:cxn modelId="{4ED389E2-1A3D-457A-9A7D-3C2A4858B60C}" type="presParOf" srcId="{A681F4A9-11EB-4AD5-A78A-48FC4A7ABF1F}" destId="{5ED8544B-A0F9-4079-A60F-7945895A4175}" srcOrd="0" destOrd="0" presId="urn:microsoft.com/office/officeart/2005/8/layout/cycle4"/>
    <dgm:cxn modelId="{4B6716C9-611A-4A2F-A465-609A2AD59315}" type="presParOf" srcId="{5ED8544B-A0F9-4079-A60F-7945895A4175}" destId="{7E1CD377-57E7-477C-833B-6405A726391F}" srcOrd="0" destOrd="0" presId="urn:microsoft.com/office/officeart/2005/8/layout/cycle4"/>
    <dgm:cxn modelId="{21C2BEC1-5021-47FA-9573-AA68B0BBE70B}" type="presParOf" srcId="{7E1CD377-57E7-477C-833B-6405A726391F}" destId="{C9B00046-2511-436E-959B-5220BB93E21A}" srcOrd="0" destOrd="0" presId="urn:microsoft.com/office/officeart/2005/8/layout/cycle4"/>
    <dgm:cxn modelId="{53613580-B0BC-4E45-B048-EF2550B2A827}" type="presParOf" srcId="{7E1CD377-57E7-477C-833B-6405A726391F}" destId="{4D25C6C4-3035-4769-A5A0-31C4AEB5DD35}" srcOrd="1" destOrd="0" presId="urn:microsoft.com/office/officeart/2005/8/layout/cycle4"/>
    <dgm:cxn modelId="{E9685EDE-0A6D-4D08-B6C6-F876B819021F}" type="presParOf" srcId="{5ED8544B-A0F9-4079-A60F-7945895A4175}" destId="{B2BE8A56-85F5-4875-AFDF-834028F0D45A}" srcOrd="1" destOrd="0" presId="urn:microsoft.com/office/officeart/2005/8/layout/cycle4"/>
    <dgm:cxn modelId="{2CC2BF1B-EE4E-4E6A-9486-9502BB0C34D4}" type="presParOf" srcId="{B2BE8A56-85F5-4875-AFDF-834028F0D45A}" destId="{2F0AB08C-755A-4DE1-8CB7-02F02B05CF9D}" srcOrd="0" destOrd="0" presId="urn:microsoft.com/office/officeart/2005/8/layout/cycle4"/>
    <dgm:cxn modelId="{D2AF208D-342D-440C-869F-51EC4C46DFD4}" type="presParOf" srcId="{B2BE8A56-85F5-4875-AFDF-834028F0D45A}" destId="{17E20091-F6E1-42C8-9A98-0261220DCB2F}" srcOrd="1" destOrd="0" presId="urn:microsoft.com/office/officeart/2005/8/layout/cycle4"/>
    <dgm:cxn modelId="{214A66B5-6A47-4EA1-8DF8-0F188F457E70}" type="presParOf" srcId="{5ED8544B-A0F9-4079-A60F-7945895A4175}" destId="{84B67E42-D072-4E22-9226-41E2B95EC8E3}" srcOrd="2" destOrd="0" presId="urn:microsoft.com/office/officeart/2005/8/layout/cycle4"/>
    <dgm:cxn modelId="{1C63232F-0C9D-4399-AB7B-049F44217596}" type="presParOf" srcId="{84B67E42-D072-4E22-9226-41E2B95EC8E3}" destId="{EE7BCF78-A7E1-45FD-A9AE-4A90F5D88198}" srcOrd="0" destOrd="0" presId="urn:microsoft.com/office/officeart/2005/8/layout/cycle4"/>
    <dgm:cxn modelId="{8D748691-9FD1-42AD-B513-4764C7872A10}" type="presParOf" srcId="{84B67E42-D072-4E22-9226-41E2B95EC8E3}" destId="{446CD9E5-087F-4263-80DC-5B17FBC16D7A}" srcOrd="1" destOrd="0" presId="urn:microsoft.com/office/officeart/2005/8/layout/cycle4"/>
    <dgm:cxn modelId="{355CF781-A898-4E22-BCA8-F8289BB61F69}" type="presParOf" srcId="{5ED8544B-A0F9-4079-A60F-7945895A4175}" destId="{6927C7DC-EA43-4A65-AF08-02F30039764B}" srcOrd="3" destOrd="0" presId="urn:microsoft.com/office/officeart/2005/8/layout/cycle4"/>
    <dgm:cxn modelId="{0F3BA785-F9A3-4129-965B-4B33F9560E84}" type="presParOf" srcId="{6927C7DC-EA43-4A65-AF08-02F30039764B}" destId="{4AE20BB6-271F-4F6D-A937-938FD6599FE1}" srcOrd="0" destOrd="0" presId="urn:microsoft.com/office/officeart/2005/8/layout/cycle4"/>
    <dgm:cxn modelId="{E4E37072-4E2E-4DDA-87B3-007E05647DEA}" type="presParOf" srcId="{6927C7DC-EA43-4A65-AF08-02F30039764B}" destId="{4D2F93BE-3A3D-4C49-9AE8-AD76C95F7C4F}" srcOrd="1" destOrd="0" presId="urn:microsoft.com/office/officeart/2005/8/layout/cycle4"/>
    <dgm:cxn modelId="{3AA2342F-8C38-4399-AB8E-E40787D6ACDF}" type="presParOf" srcId="{5ED8544B-A0F9-4079-A60F-7945895A4175}" destId="{7F4C6A42-F1C1-4EF7-96BA-238D46FBE7AC}" srcOrd="4" destOrd="0" presId="urn:microsoft.com/office/officeart/2005/8/layout/cycle4"/>
    <dgm:cxn modelId="{250BE748-3AAE-438C-AED0-0E116D7B3140}" type="presParOf" srcId="{A681F4A9-11EB-4AD5-A78A-48FC4A7ABF1F}" destId="{F6B38084-9F6D-4FE4-84CC-DC143A03AE15}" srcOrd="1" destOrd="0" presId="urn:microsoft.com/office/officeart/2005/8/layout/cycle4"/>
    <dgm:cxn modelId="{A1817431-BA48-4F0A-B3C9-A47FA017C0D9}" type="presParOf" srcId="{F6B38084-9F6D-4FE4-84CC-DC143A03AE15}" destId="{A85EE9EC-0B73-4BE0-B18E-056FB5F1E35B}" srcOrd="0" destOrd="0" presId="urn:microsoft.com/office/officeart/2005/8/layout/cycle4"/>
    <dgm:cxn modelId="{6FAC1FE6-6287-42DA-8FF4-5078C6EF97B6}" type="presParOf" srcId="{F6B38084-9F6D-4FE4-84CC-DC143A03AE15}" destId="{B6E4B95D-1C51-4921-A71C-0A6AE59F0F4A}" srcOrd="1" destOrd="0" presId="urn:microsoft.com/office/officeart/2005/8/layout/cycle4"/>
    <dgm:cxn modelId="{1F459D13-7E65-42D9-A1D6-8464A2301F55}" type="presParOf" srcId="{F6B38084-9F6D-4FE4-84CC-DC143A03AE15}" destId="{B51CE8F5-8886-4770-94EB-2A2E9E29D39F}" srcOrd="2" destOrd="0" presId="urn:microsoft.com/office/officeart/2005/8/layout/cycle4"/>
    <dgm:cxn modelId="{D8A42F13-7BFF-4011-AEE4-3E36931C2B8C}" type="presParOf" srcId="{F6B38084-9F6D-4FE4-84CC-DC143A03AE15}" destId="{853C78CF-418D-4DE3-A2C0-C1D56AD48009}" srcOrd="3" destOrd="0" presId="urn:microsoft.com/office/officeart/2005/8/layout/cycle4"/>
    <dgm:cxn modelId="{C0BCDCA4-1AA9-4DAC-9E1A-51FD19A8DB3E}" type="presParOf" srcId="{F6B38084-9F6D-4FE4-84CC-DC143A03AE15}" destId="{C5F41602-F299-42FB-9C70-C2111DA02068}" srcOrd="4" destOrd="0" presId="urn:microsoft.com/office/officeart/2005/8/layout/cycle4"/>
    <dgm:cxn modelId="{6EE59DCB-4DE1-4820-9717-77BF938AEE64}" type="presParOf" srcId="{A681F4A9-11EB-4AD5-A78A-48FC4A7ABF1F}" destId="{1E33BFA3-34D3-4233-BD36-54C31C01C0E5}" srcOrd="2" destOrd="0" presId="urn:microsoft.com/office/officeart/2005/8/layout/cycle4"/>
    <dgm:cxn modelId="{7E8977D9-F101-4B50-AF75-65C1BCB6D5FA}" type="presParOf" srcId="{A681F4A9-11EB-4AD5-A78A-48FC4A7ABF1F}" destId="{16B0B1C2-C18B-42CA-B04A-D7ECD53761C1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7BCF78-A7E1-45FD-A9AE-4A90F5D88198}">
      <dsp:nvSpPr>
        <dsp:cNvPr id="0" name=""/>
        <dsp:cNvSpPr/>
      </dsp:nvSpPr>
      <dsp:spPr>
        <a:xfrm>
          <a:off x="4909312" y="3684693"/>
          <a:ext cx="2676821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800" kern="1200" dirty="0"/>
        </a:p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800" kern="1200" dirty="0"/>
        </a:p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Clinic,</a:t>
          </a:r>
        </a:p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Infusion Center,</a:t>
          </a:r>
        </a:p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 </a:t>
          </a:r>
          <a:r>
            <a:rPr lang="en-US" sz="800" kern="1200" dirty="0"/>
            <a:t>MD Office</a:t>
          </a:r>
        </a:p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Case Managers/Navigators</a:t>
          </a:r>
          <a:endParaRPr lang="en-US" sz="800" kern="1200" dirty="0"/>
        </a:p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Triage </a:t>
          </a:r>
        </a:p>
      </dsp:txBody>
      <dsp:txXfrm>
        <a:off x="5750448" y="4156276"/>
        <a:ext cx="1797595" cy="1224300"/>
      </dsp:txXfrm>
    </dsp:sp>
    <dsp:sp modelId="{4AE20BB6-271F-4F6D-A937-938FD6599FE1}">
      <dsp:nvSpPr>
        <dsp:cNvPr id="0" name=""/>
        <dsp:cNvSpPr/>
      </dsp:nvSpPr>
      <dsp:spPr>
        <a:xfrm>
          <a:off x="541866" y="3684693"/>
          <a:ext cx="2676821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At COE and/or non-KP COEs</a:t>
          </a:r>
          <a:endParaRPr lang="en-US" sz="800" kern="1200" dirty="0"/>
        </a:p>
      </dsp:txBody>
      <dsp:txXfrm>
        <a:off x="579956" y="4156276"/>
        <a:ext cx="1797595" cy="1224300"/>
      </dsp:txXfrm>
    </dsp:sp>
    <dsp:sp modelId="{2F0AB08C-755A-4DE1-8CB7-02F02B05CF9D}">
      <dsp:nvSpPr>
        <dsp:cNvPr id="0" name=""/>
        <dsp:cNvSpPr/>
      </dsp:nvSpPr>
      <dsp:spPr>
        <a:xfrm>
          <a:off x="4909312" y="0"/>
          <a:ext cx="2676821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Unstable</a:t>
          </a:r>
        </a:p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CRS and/or ICANS Grade    3-4</a:t>
          </a:r>
        </a:p>
      </dsp:txBody>
      <dsp:txXfrm>
        <a:off x="5750448" y="38090"/>
        <a:ext cx="1797595" cy="1224300"/>
      </dsp:txXfrm>
    </dsp:sp>
    <dsp:sp modelId="{C9B00046-2511-436E-959B-5220BB93E21A}">
      <dsp:nvSpPr>
        <dsp:cNvPr id="0" name=""/>
        <dsp:cNvSpPr/>
      </dsp:nvSpPr>
      <dsp:spPr>
        <a:xfrm>
          <a:off x="541866" y="0"/>
          <a:ext cx="2676821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Med Surg Onc.</a:t>
          </a:r>
          <a:endParaRPr lang="en-US" sz="800" kern="1200" dirty="0"/>
        </a:p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Tele Units</a:t>
          </a:r>
          <a:endParaRPr lang="en-US" sz="800" kern="1200" dirty="0"/>
        </a:p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Rapid Response</a:t>
          </a:r>
          <a:endParaRPr lang="en-US" sz="800" kern="1200" dirty="0"/>
        </a:p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Floats</a:t>
          </a:r>
          <a:endParaRPr lang="en-US" sz="800" kern="1200" dirty="0"/>
        </a:p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Travelers</a:t>
          </a:r>
          <a:endParaRPr lang="en-US" sz="800" kern="1200" dirty="0"/>
        </a:p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Transfers</a:t>
          </a:r>
          <a:endParaRPr lang="en-US" sz="800" kern="1200" dirty="0"/>
        </a:p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/>
            <a:t>HBS</a:t>
          </a:r>
          <a:endParaRPr lang="en-US" sz="800" kern="1200" dirty="0"/>
        </a:p>
        <a:p>
          <a:pPr marL="57150" lvl="1" indent="-57150" algn="l" defTabSz="355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Pharmacy for the availability of Toci</a:t>
          </a:r>
        </a:p>
      </dsp:txBody>
      <dsp:txXfrm>
        <a:off x="579956" y="38090"/>
        <a:ext cx="1797595" cy="1224300"/>
      </dsp:txXfrm>
    </dsp:sp>
    <dsp:sp modelId="{A85EE9EC-0B73-4BE0-B18E-056FB5F1E35B}">
      <dsp:nvSpPr>
        <dsp:cNvPr id="0" name=""/>
        <dsp:cNvSpPr/>
      </dsp:nvSpPr>
      <dsp:spPr>
        <a:xfrm>
          <a:off x="1663530" y="308864"/>
          <a:ext cx="2346282" cy="2346282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Acute Care: </a:t>
          </a:r>
          <a:r>
            <a:rPr lang="en-US" sz="1400" kern="1200" dirty="0"/>
            <a:t>Where Patients Admitted for Step-Up Administration</a:t>
          </a:r>
        </a:p>
      </dsp:txBody>
      <dsp:txXfrm>
        <a:off x="2350740" y="996074"/>
        <a:ext cx="1659072" cy="1659072"/>
      </dsp:txXfrm>
    </dsp:sp>
    <dsp:sp modelId="{B6E4B95D-1C51-4921-A71C-0A6AE59F0F4A}">
      <dsp:nvSpPr>
        <dsp:cNvPr id="0" name=""/>
        <dsp:cNvSpPr/>
      </dsp:nvSpPr>
      <dsp:spPr>
        <a:xfrm rot="5400000">
          <a:off x="4118186" y="308864"/>
          <a:ext cx="2346282" cy="2346282"/>
        </a:xfrm>
        <a:prstGeom prst="pieWedg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Critical Care</a:t>
          </a:r>
        </a:p>
      </dsp:txBody>
      <dsp:txXfrm rot="-5400000">
        <a:off x="4118186" y="996074"/>
        <a:ext cx="1659072" cy="1659072"/>
      </dsp:txXfrm>
    </dsp:sp>
    <dsp:sp modelId="{B51CE8F5-8886-4770-94EB-2A2E9E29D39F}">
      <dsp:nvSpPr>
        <dsp:cNvPr id="0" name=""/>
        <dsp:cNvSpPr/>
      </dsp:nvSpPr>
      <dsp:spPr>
        <a:xfrm rot="10800000">
          <a:off x="4118186" y="2763520"/>
          <a:ext cx="2346282" cy="2346282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Outpatient</a:t>
          </a:r>
          <a:r>
            <a:rPr lang="en-US" sz="1400" kern="1200" dirty="0"/>
            <a:t>: Once final dose administered for continuation of protocol. Future: Start protocol</a:t>
          </a:r>
        </a:p>
      </dsp:txBody>
      <dsp:txXfrm rot="10800000">
        <a:off x="4118186" y="2763520"/>
        <a:ext cx="1659072" cy="1659072"/>
      </dsp:txXfrm>
    </dsp:sp>
    <dsp:sp modelId="{853C78CF-418D-4DE3-A2C0-C1D56AD48009}">
      <dsp:nvSpPr>
        <dsp:cNvPr id="0" name=""/>
        <dsp:cNvSpPr/>
      </dsp:nvSpPr>
      <dsp:spPr>
        <a:xfrm rot="16200000">
          <a:off x="1663530" y="2763520"/>
          <a:ext cx="2346282" cy="2346282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Emergency Department </a:t>
          </a:r>
          <a:r>
            <a:rPr lang="en-US" sz="1400" kern="1200" dirty="0"/>
            <a:t>following discharge from inpatient and/or outpatient administration</a:t>
          </a:r>
        </a:p>
      </dsp:txBody>
      <dsp:txXfrm rot="5400000">
        <a:off x="2350740" y="2763520"/>
        <a:ext cx="1659072" cy="1659072"/>
      </dsp:txXfrm>
    </dsp:sp>
    <dsp:sp modelId="{1E33BFA3-34D3-4233-BD36-54C31C01C0E5}">
      <dsp:nvSpPr>
        <dsp:cNvPr id="0" name=""/>
        <dsp:cNvSpPr/>
      </dsp:nvSpPr>
      <dsp:spPr>
        <a:xfrm>
          <a:off x="3658954" y="2221653"/>
          <a:ext cx="810090" cy="704426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0B1C2-C18B-42CA-B04A-D7ECD53761C1}">
      <dsp:nvSpPr>
        <dsp:cNvPr id="0" name=""/>
        <dsp:cNvSpPr/>
      </dsp:nvSpPr>
      <dsp:spPr>
        <a:xfrm rot="10800000">
          <a:off x="3658954" y="2492586"/>
          <a:ext cx="810090" cy="704426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60F9E-9366-00B4-E420-0D3E04C497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3B7A46-C2EF-F7B9-D31E-0D8B532574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906B08-B36C-D1F3-F045-857F6E39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9AD0-FC8C-4AC8-AD71-60161F27D36A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EC731-5B4E-F0C4-DE83-7C49FD91F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52EFB-ABC7-198A-419C-D9FC4EFDB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009A-C9B5-41DC-8C52-0C1FCA42E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40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1927C-6A45-28E1-2EED-BCA6ABE5C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A409B9-94C4-3FB2-765F-C49B2CCF3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F8FBF-714D-FFB0-9836-5A60C609E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9AD0-FC8C-4AC8-AD71-60161F27D36A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2687B-16CA-63D3-1C7A-E9CD4A1F8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C6CB4-8E00-5A25-8361-1E517178A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009A-C9B5-41DC-8C52-0C1FCA42E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38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175C8F-AA4D-DE09-222A-2791CBDF9D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EFCEBA-5E2C-8561-E6C8-09FB4F371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7919B-B326-89A6-0687-7FA69B38A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9AD0-FC8C-4AC8-AD71-60161F27D36A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3F1E9-9F81-BCA8-DCB2-C6F555649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E67D0-C0ED-907E-E22C-60795854C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009A-C9B5-41DC-8C52-0C1FCA42E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88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5204F-7B90-D421-9DB0-A0B632CC9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92C07-C31A-EB2E-744D-AA2875FD5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0AF9E-F120-6927-6B37-D1E04B496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9AD0-FC8C-4AC8-AD71-60161F27D36A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4C504C-1050-D53D-5465-31394C866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31B6A-0358-90EE-576F-8D22CB561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009A-C9B5-41DC-8C52-0C1FCA42E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61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04BE7-2480-A260-25C1-A7B6C9FBA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CEA30-FEAC-E61D-8930-74A40FFCF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B4224-B7FF-4F2D-67B5-9025397BD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9AD0-FC8C-4AC8-AD71-60161F27D36A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8F850-4A2C-188F-DEA0-1F37E643D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68571-6E47-123E-2F7E-309305BE6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009A-C9B5-41DC-8C52-0C1FCA42E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06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CCDA0-6A4C-0C73-FF3E-973CD5E79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7D3E4-5F91-C814-156C-256B329947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6F16C9-4666-D843-1624-75494B2EB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BBDC38-5A40-E250-A62C-64AFD22BC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9AD0-FC8C-4AC8-AD71-60161F27D36A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A6D15D-2E44-CB7D-CB68-E9A72BFC0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350AEB-6CC1-87B7-66D6-5E30F31C3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009A-C9B5-41DC-8C52-0C1FCA42E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01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1F9CE-FA56-0151-1FFE-B51112C1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CFA11E-7771-A6A8-FC80-520E502C4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8AC629-B080-C876-8148-FE9FAA6D7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9BF07F-1D91-B0BB-EF8E-1F81209F5F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2C4CA1-2DE8-2CFB-7089-FB38686E12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91A0E5-5FAC-B5BD-8B1A-34ADE2872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9AD0-FC8C-4AC8-AD71-60161F27D36A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36F75A-2084-1C90-D4F1-1F576A9FE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314CD7-7085-328E-7C37-57426A983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009A-C9B5-41DC-8C52-0C1FCA42E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049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4F20F-EA8A-874F-1AE9-B83D5D42F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8651A0-EFBB-229F-7DAC-C55E936DD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9AD0-FC8C-4AC8-AD71-60161F27D36A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93B59C-E384-709D-87AB-2FD64AFDF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068D49-3769-6F27-3A10-144457ABD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009A-C9B5-41DC-8C52-0C1FCA42E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888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58426B-9A9C-AA84-E4B9-18B9BFD56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9AD0-FC8C-4AC8-AD71-60161F27D36A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E59BBE-DCEB-84F8-335F-F7AC2C0D4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3096E1-4AF3-6993-EE3E-8DF6C833E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009A-C9B5-41DC-8C52-0C1FCA42E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3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8C237-4D39-3908-D289-A55F61D4A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30D49-25AD-F5B0-82FA-4EC810304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556466-E967-A94E-2848-09956B3FC3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D09277-FDE6-FCEA-B347-8D5DDA28D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9AD0-FC8C-4AC8-AD71-60161F27D36A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D822BA-1E14-6E69-E3E7-124A5D804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1EC828-F055-9BC1-B7F5-EA52F229C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009A-C9B5-41DC-8C52-0C1FCA42E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876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1A7F7-C875-D011-492A-4F014550C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6CFF98-FD87-3651-3CD3-D8DFE79B26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F6CAB2-85A2-6207-F679-AAD5630D5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29A36E-1893-6631-DBD1-923112633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9AD0-FC8C-4AC8-AD71-60161F27D36A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817D3E-6062-B098-AF75-2770D6F67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64EC1B-B7A1-21AA-FDAB-FCD0F5A93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2009A-C9B5-41DC-8C52-0C1FCA42E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05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496C9D-CCD7-AE0A-7B7A-CA2256D3F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0E95FA-E1FF-F55B-D721-B0968A5565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21B23-E127-C4DD-0093-92ED67301C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99AD0-FC8C-4AC8-AD71-60161F27D36A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45B58-034A-F14B-5918-9448D50EB6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63CCB-DCCD-6623-9C84-2F2C847CC5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2009A-C9B5-41DC-8C52-0C1FCA42E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86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F09FD45-C082-D102-28B7-2C4FDBE510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339609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6427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83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Deborah L Bolton</dc:creator>
  <cp:lastModifiedBy>Deborah L Bolton</cp:lastModifiedBy>
  <cp:revision>1</cp:revision>
  <dcterms:created xsi:type="dcterms:W3CDTF">2024-05-08T01:03:04Z</dcterms:created>
  <dcterms:modified xsi:type="dcterms:W3CDTF">2024-05-08T01:31:36Z</dcterms:modified>
</cp:coreProperties>
</file>