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4" r:id="rId4"/>
  </p:sldMasterIdLst>
  <p:notesMasterIdLst>
    <p:notesMasterId r:id="rId6"/>
  </p:notesMasterIdLst>
  <p:sldIdLst>
    <p:sldId id="256" r:id="rId5"/>
  </p:sldIdLst>
  <p:sldSz cx="32918400" cy="219456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3A6"/>
    <a:srgbClr val="FF8672"/>
    <a:srgbClr val="3333CC"/>
    <a:srgbClr val="FF8300"/>
    <a:srgbClr val="EC9F06"/>
    <a:srgbClr val="006241"/>
    <a:srgbClr val="008257"/>
    <a:srgbClr val="41404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6957" autoAdjust="0"/>
  </p:normalViewPr>
  <p:slideViewPr>
    <p:cSldViewPr snapToGrid="0">
      <p:cViewPr varScale="1">
        <p:scale>
          <a:sx n="23" d="100"/>
          <a:sy n="23" d="100"/>
        </p:scale>
        <p:origin x="1518" y="-24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B1BD75DB-FA70-45D8-9430-C85332A52197}" type="datetimeFigureOut">
              <a:rPr lang="en-US" smtClean="0"/>
              <a:t>6/10/2024</a:t>
            </a:fld>
            <a:endParaRPr lang="en-US"/>
          </a:p>
        </p:txBody>
      </p:sp>
      <p:sp>
        <p:nvSpPr>
          <p:cNvPr id="4" name="Slide Image Placeholder 3"/>
          <p:cNvSpPr>
            <a:spLocks noGrp="1" noRot="1" noChangeAspect="1"/>
          </p:cNvSpPr>
          <p:nvPr>
            <p:ph type="sldImg" idx="2"/>
          </p:nvPr>
        </p:nvSpPr>
        <p:spPr>
          <a:xfrm>
            <a:off x="1152525" y="1162050"/>
            <a:ext cx="470535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C3CC4779-D025-4C2C-8577-CA9A2A502D00}" type="slidenum">
              <a:rPr lang="en-US" smtClean="0"/>
              <a:t>‹#›</a:t>
            </a:fld>
            <a:endParaRPr lang="en-US"/>
          </a:p>
        </p:txBody>
      </p:sp>
    </p:spTree>
    <p:extLst>
      <p:ext uri="{BB962C8B-B14F-4D97-AF65-F5344CB8AC3E}">
        <p14:creationId xmlns:p14="http://schemas.microsoft.com/office/powerpoint/2010/main" val="2756143082"/>
      </p:ext>
    </p:extLst>
  </p:cSld>
  <p:clrMap bg1="lt1" tx1="dk1" bg2="lt2" tx2="dk2" accent1="accent1" accent2="accent2" accent3="accent3" accent4="accent4" accent5="accent5" accent6="accent6" hlink="hlink" folHlink="folHlink"/>
  <p:notesStyle>
    <a:lvl1pPr marL="0" algn="l" defTabSz="805586" rtl="0" eaLnBrk="1" latinLnBrk="0" hangingPunct="1">
      <a:defRPr sz="1057" kern="1200">
        <a:solidFill>
          <a:schemeClr val="tx1"/>
        </a:solidFill>
        <a:latin typeface="+mn-lt"/>
        <a:ea typeface="+mn-ea"/>
        <a:cs typeface="+mn-cs"/>
      </a:defRPr>
    </a:lvl1pPr>
    <a:lvl2pPr marL="402793" algn="l" defTabSz="805586" rtl="0" eaLnBrk="1" latinLnBrk="0" hangingPunct="1">
      <a:defRPr sz="1057" kern="1200">
        <a:solidFill>
          <a:schemeClr val="tx1"/>
        </a:solidFill>
        <a:latin typeface="+mn-lt"/>
        <a:ea typeface="+mn-ea"/>
        <a:cs typeface="+mn-cs"/>
      </a:defRPr>
    </a:lvl2pPr>
    <a:lvl3pPr marL="805586" algn="l" defTabSz="805586" rtl="0" eaLnBrk="1" latinLnBrk="0" hangingPunct="1">
      <a:defRPr sz="1057" kern="1200">
        <a:solidFill>
          <a:schemeClr val="tx1"/>
        </a:solidFill>
        <a:latin typeface="+mn-lt"/>
        <a:ea typeface="+mn-ea"/>
        <a:cs typeface="+mn-cs"/>
      </a:defRPr>
    </a:lvl3pPr>
    <a:lvl4pPr marL="1208380" algn="l" defTabSz="805586" rtl="0" eaLnBrk="1" latinLnBrk="0" hangingPunct="1">
      <a:defRPr sz="1057" kern="1200">
        <a:solidFill>
          <a:schemeClr val="tx1"/>
        </a:solidFill>
        <a:latin typeface="+mn-lt"/>
        <a:ea typeface="+mn-ea"/>
        <a:cs typeface="+mn-cs"/>
      </a:defRPr>
    </a:lvl4pPr>
    <a:lvl5pPr marL="1611173" algn="l" defTabSz="805586" rtl="0" eaLnBrk="1" latinLnBrk="0" hangingPunct="1">
      <a:defRPr sz="1057" kern="1200">
        <a:solidFill>
          <a:schemeClr val="tx1"/>
        </a:solidFill>
        <a:latin typeface="+mn-lt"/>
        <a:ea typeface="+mn-ea"/>
        <a:cs typeface="+mn-cs"/>
      </a:defRPr>
    </a:lvl5pPr>
    <a:lvl6pPr marL="2013966" algn="l" defTabSz="805586" rtl="0" eaLnBrk="1" latinLnBrk="0" hangingPunct="1">
      <a:defRPr sz="1057" kern="1200">
        <a:solidFill>
          <a:schemeClr val="tx1"/>
        </a:solidFill>
        <a:latin typeface="+mn-lt"/>
        <a:ea typeface="+mn-ea"/>
        <a:cs typeface="+mn-cs"/>
      </a:defRPr>
    </a:lvl6pPr>
    <a:lvl7pPr marL="2416759" algn="l" defTabSz="805586" rtl="0" eaLnBrk="1" latinLnBrk="0" hangingPunct="1">
      <a:defRPr sz="1057" kern="1200">
        <a:solidFill>
          <a:schemeClr val="tx1"/>
        </a:solidFill>
        <a:latin typeface="+mn-lt"/>
        <a:ea typeface="+mn-ea"/>
        <a:cs typeface="+mn-cs"/>
      </a:defRPr>
    </a:lvl7pPr>
    <a:lvl8pPr marL="2819552" algn="l" defTabSz="805586" rtl="0" eaLnBrk="1" latinLnBrk="0" hangingPunct="1">
      <a:defRPr sz="1057" kern="1200">
        <a:solidFill>
          <a:schemeClr val="tx1"/>
        </a:solidFill>
        <a:latin typeface="+mn-lt"/>
        <a:ea typeface="+mn-ea"/>
        <a:cs typeface="+mn-cs"/>
      </a:defRPr>
    </a:lvl8pPr>
    <a:lvl9pPr marL="3222346" algn="l" defTabSz="805586" rtl="0" eaLnBrk="1" latinLnBrk="0" hangingPunct="1">
      <a:defRPr sz="1057"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2525" y="1162050"/>
            <a:ext cx="4705350" cy="31369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3CC4779-D025-4C2C-8577-CA9A2A502D00}" type="slidenum">
              <a:rPr lang="en-US" smtClean="0"/>
              <a:t>1</a:t>
            </a:fld>
            <a:endParaRPr lang="en-US"/>
          </a:p>
        </p:txBody>
      </p:sp>
    </p:spTree>
    <p:extLst>
      <p:ext uri="{BB962C8B-B14F-4D97-AF65-F5344CB8AC3E}">
        <p14:creationId xmlns:p14="http://schemas.microsoft.com/office/powerpoint/2010/main" val="27810839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8880" y="3591562"/>
            <a:ext cx="27980640" cy="7640320"/>
          </a:xfrm>
        </p:spPr>
        <p:txBody>
          <a:bodyPr anchor="b"/>
          <a:lstStyle>
            <a:lvl1pPr algn="ctr">
              <a:defRPr sz="19200"/>
            </a:lvl1pPr>
          </a:lstStyle>
          <a:p>
            <a:r>
              <a:rPr lang="en-US"/>
              <a:t>Click to edit Master title style</a:t>
            </a:r>
            <a:endParaRPr lang="en-US" dirty="0"/>
          </a:p>
        </p:txBody>
      </p:sp>
      <p:sp>
        <p:nvSpPr>
          <p:cNvPr id="3" name="Subtitle 2"/>
          <p:cNvSpPr>
            <a:spLocks noGrp="1"/>
          </p:cNvSpPr>
          <p:nvPr>
            <p:ph type="subTitle" idx="1"/>
          </p:nvPr>
        </p:nvSpPr>
        <p:spPr>
          <a:xfrm>
            <a:off x="4114800" y="11526522"/>
            <a:ext cx="24688800" cy="5298438"/>
          </a:xfrm>
        </p:spPr>
        <p:txBody>
          <a:bodyPr/>
          <a:lstStyle>
            <a:lvl1pPr marL="0" indent="0" algn="ctr">
              <a:buNone/>
              <a:defRPr sz="7680"/>
            </a:lvl1pPr>
            <a:lvl2pPr marL="1463040" indent="0" algn="ctr">
              <a:buNone/>
              <a:defRPr sz="6400"/>
            </a:lvl2pPr>
            <a:lvl3pPr marL="2926080" indent="0" algn="ctr">
              <a:buNone/>
              <a:defRPr sz="5760"/>
            </a:lvl3pPr>
            <a:lvl4pPr marL="4389120" indent="0" algn="ctr">
              <a:buNone/>
              <a:defRPr sz="5120"/>
            </a:lvl4pPr>
            <a:lvl5pPr marL="5852160" indent="0" algn="ctr">
              <a:buNone/>
              <a:defRPr sz="5120"/>
            </a:lvl5pPr>
            <a:lvl6pPr marL="7315200" indent="0" algn="ctr">
              <a:buNone/>
              <a:defRPr sz="5120"/>
            </a:lvl6pPr>
            <a:lvl7pPr marL="8778240" indent="0" algn="ctr">
              <a:buNone/>
              <a:defRPr sz="5120"/>
            </a:lvl7pPr>
            <a:lvl8pPr marL="10241280" indent="0" algn="ctr">
              <a:buNone/>
              <a:defRPr sz="5120"/>
            </a:lvl8pPr>
            <a:lvl9pPr marL="11704320" indent="0" algn="ctr">
              <a:buNone/>
              <a:defRPr sz="512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6/10/2024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4984946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6/10/2024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33340754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557232" y="1168400"/>
            <a:ext cx="7098030" cy="1859788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63142" y="1168400"/>
            <a:ext cx="20882610" cy="1859788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6/10/2024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8745461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9324313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6/10/2024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35225832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45997" y="5471167"/>
            <a:ext cx="28392120" cy="9128758"/>
          </a:xfrm>
        </p:spPr>
        <p:txBody>
          <a:bodyPr anchor="b"/>
          <a:lstStyle>
            <a:lvl1pPr>
              <a:defRPr sz="19200"/>
            </a:lvl1pPr>
          </a:lstStyle>
          <a:p>
            <a:r>
              <a:rPr lang="en-US"/>
              <a:t>Click to edit Master title style</a:t>
            </a:r>
            <a:endParaRPr lang="en-US" dirty="0"/>
          </a:p>
        </p:txBody>
      </p:sp>
      <p:sp>
        <p:nvSpPr>
          <p:cNvPr id="3" name="Text Placeholder 2"/>
          <p:cNvSpPr>
            <a:spLocks noGrp="1"/>
          </p:cNvSpPr>
          <p:nvPr>
            <p:ph type="body" idx="1"/>
          </p:nvPr>
        </p:nvSpPr>
        <p:spPr>
          <a:xfrm>
            <a:off x="2245997" y="14686287"/>
            <a:ext cx="28392120" cy="4800598"/>
          </a:xfrm>
        </p:spPr>
        <p:txBody>
          <a:bodyPr/>
          <a:lstStyle>
            <a:lvl1pPr marL="0" indent="0">
              <a:buNone/>
              <a:defRPr sz="7680">
                <a:solidFill>
                  <a:schemeClr val="tx1"/>
                </a:solidFill>
              </a:defRPr>
            </a:lvl1pPr>
            <a:lvl2pPr marL="1463040" indent="0">
              <a:buNone/>
              <a:defRPr sz="6400">
                <a:solidFill>
                  <a:schemeClr val="tx1">
                    <a:tint val="75000"/>
                  </a:schemeClr>
                </a:solidFill>
              </a:defRPr>
            </a:lvl2pPr>
            <a:lvl3pPr marL="2926080" indent="0">
              <a:buNone/>
              <a:defRPr sz="5760">
                <a:solidFill>
                  <a:schemeClr val="tx1">
                    <a:tint val="75000"/>
                  </a:schemeClr>
                </a:solidFill>
              </a:defRPr>
            </a:lvl3pPr>
            <a:lvl4pPr marL="4389120" indent="0">
              <a:buNone/>
              <a:defRPr sz="5120">
                <a:solidFill>
                  <a:schemeClr val="tx1">
                    <a:tint val="75000"/>
                  </a:schemeClr>
                </a:solidFill>
              </a:defRPr>
            </a:lvl4pPr>
            <a:lvl5pPr marL="5852160" indent="0">
              <a:buNone/>
              <a:defRPr sz="5120">
                <a:solidFill>
                  <a:schemeClr val="tx1">
                    <a:tint val="75000"/>
                  </a:schemeClr>
                </a:solidFill>
              </a:defRPr>
            </a:lvl5pPr>
            <a:lvl6pPr marL="7315200" indent="0">
              <a:buNone/>
              <a:defRPr sz="5120">
                <a:solidFill>
                  <a:schemeClr val="tx1">
                    <a:tint val="75000"/>
                  </a:schemeClr>
                </a:solidFill>
              </a:defRPr>
            </a:lvl6pPr>
            <a:lvl7pPr marL="8778240" indent="0">
              <a:buNone/>
              <a:defRPr sz="5120">
                <a:solidFill>
                  <a:schemeClr val="tx1">
                    <a:tint val="75000"/>
                  </a:schemeClr>
                </a:solidFill>
              </a:defRPr>
            </a:lvl7pPr>
            <a:lvl8pPr marL="10241280" indent="0">
              <a:buNone/>
              <a:defRPr sz="5120">
                <a:solidFill>
                  <a:schemeClr val="tx1">
                    <a:tint val="75000"/>
                  </a:schemeClr>
                </a:solidFill>
              </a:defRPr>
            </a:lvl8pPr>
            <a:lvl9pPr marL="11704320" indent="0">
              <a:buNone/>
              <a:defRPr sz="51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smtClean="0"/>
              <a:t>6/10/2024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31832586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263140" y="5842000"/>
            <a:ext cx="13990320" cy="139242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6664940" y="5842000"/>
            <a:ext cx="13990320" cy="139242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smtClean="0"/>
              <a:t>6/10/2024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17222987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267428" y="1168405"/>
            <a:ext cx="28392120" cy="42418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2267431" y="5379722"/>
            <a:ext cx="13926024" cy="2636518"/>
          </a:xfrm>
        </p:spPr>
        <p:txBody>
          <a:bodyPr anchor="b"/>
          <a:lstStyle>
            <a:lvl1pPr marL="0" indent="0">
              <a:buNone/>
              <a:defRPr sz="7680" b="1"/>
            </a:lvl1pPr>
            <a:lvl2pPr marL="1463040" indent="0">
              <a:buNone/>
              <a:defRPr sz="6400" b="1"/>
            </a:lvl2pPr>
            <a:lvl3pPr marL="2926080" indent="0">
              <a:buNone/>
              <a:defRPr sz="5760" b="1"/>
            </a:lvl3pPr>
            <a:lvl4pPr marL="4389120" indent="0">
              <a:buNone/>
              <a:defRPr sz="5120" b="1"/>
            </a:lvl4pPr>
            <a:lvl5pPr marL="5852160" indent="0">
              <a:buNone/>
              <a:defRPr sz="5120" b="1"/>
            </a:lvl5pPr>
            <a:lvl6pPr marL="7315200" indent="0">
              <a:buNone/>
              <a:defRPr sz="5120" b="1"/>
            </a:lvl6pPr>
            <a:lvl7pPr marL="8778240" indent="0">
              <a:buNone/>
              <a:defRPr sz="5120" b="1"/>
            </a:lvl7pPr>
            <a:lvl8pPr marL="10241280" indent="0">
              <a:buNone/>
              <a:defRPr sz="5120" b="1"/>
            </a:lvl8pPr>
            <a:lvl9pPr marL="11704320" indent="0">
              <a:buNone/>
              <a:defRPr sz="5120" b="1"/>
            </a:lvl9pPr>
          </a:lstStyle>
          <a:p>
            <a:pPr lvl="0"/>
            <a:r>
              <a:rPr lang="en-US"/>
              <a:t>Click to edit Master text styles</a:t>
            </a:r>
          </a:p>
        </p:txBody>
      </p:sp>
      <p:sp>
        <p:nvSpPr>
          <p:cNvPr id="4" name="Content Placeholder 3"/>
          <p:cNvSpPr>
            <a:spLocks noGrp="1"/>
          </p:cNvSpPr>
          <p:nvPr>
            <p:ph sz="half" idx="2"/>
          </p:nvPr>
        </p:nvSpPr>
        <p:spPr>
          <a:xfrm>
            <a:off x="2267431" y="8016240"/>
            <a:ext cx="13926024" cy="117906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6664942" y="5379722"/>
            <a:ext cx="13994608" cy="2636518"/>
          </a:xfrm>
        </p:spPr>
        <p:txBody>
          <a:bodyPr anchor="b"/>
          <a:lstStyle>
            <a:lvl1pPr marL="0" indent="0">
              <a:buNone/>
              <a:defRPr sz="7680" b="1"/>
            </a:lvl1pPr>
            <a:lvl2pPr marL="1463040" indent="0">
              <a:buNone/>
              <a:defRPr sz="6400" b="1"/>
            </a:lvl2pPr>
            <a:lvl3pPr marL="2926080" indent="0">
              <a:buNone/>
              <a:defRPr sz="5760" b="1"/>
            </a:lvl3pPr>
            <a:lvl4pPr marL="4389120" indent="0">
              <a:buNone/>
              <a:defRPr sz="5120" b="1"/>
            </a:lvl4pPr>
            <a:lvl5pPr marL="5852160" indent="0">
              <a:buNone/>
              <a:defRPr sz="5120" b="1"/>
            </a:lvl5pPr>
            <a:lvl6pPr marL="7315200" indent="0">
              <a:buNone/>
              <a:defRPr sz="5120" b="1"/>
            </a:lvl6pPr>
            <a:lvl7pPr marL="8778240" indent="0">
              <a:buNone/>
              <a:defRPr sz="5120" b="1"/>
            </a:lvl7pPr>
            <a:lvl8pPr marL="10241280" indent="0">
              <a:buNone/>
              <a:defRPr sz="5120" b="1"/>
            </a:lvl8pPr>
            <a:lvl9pPr marL="11704320" indent="0">
              <a:buNone/>
              <a:defRPr sz="5120" b="1"/>
            </a:lvl9pPr>
          </a:lstStyle>
          <a:p>
            <a:pPr lvl="0"/>
            <a:r>
              <a:rPr lang="en-US"/>
              <a:t>Click to edit Master text styles</a:t>
            </a:r>
          </a:p>
        </p:txBody>
      </p:sp>
      <p:sp>
        <p:nvSpPr>
          <p:cNvPr id="6" name="Content Placeholder 5"/>
          <p:cNvSpPr>
            <a:spLocks noGrp="1"/>
          </p:cNvSpPr>
          <p:nvPr>
            <p:ph sz="quarter" idx="4"/>
          </p:nvPr>
        </p:nvSpPr>
        <p:spPr>
          <a:xfrm>
            <a:off x="16664942" y="8016240"/>
            <a:ext cx="13994608" cy="117906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smtClean="0"/>
              <a:t>6/10/2024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29913093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smtClean="0"/>
              <a:t>6/10/2024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6557791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smtClean="0"/>
              <a:t>6/10/2024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29605897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67428" y="1463040"/>
            <a:ext cx="10617041" cy="5120640"/>
          </a:xfrm>
        </p:spPr>
        <p:txBody>
          <a:bodyPr anchor="b"/>
          <a:lstStyle>
            <a:lvl1pPr>
              <a:defRPr sz="10240"/>
            </a:lvl1pPr>
          </a:lstStyle>
          <a:p>
            <a:r>
              <a:rPr lang="en-US"/>
              <a:t>Click to edit Master title style</a:t>
            </a:r>
            <a:endParaRPr lang="en-US" dirty="0"/>
          </a:p>
        </p:txBody>
      </p:sp>
      <p:sp>
        <p:nvSpPr>
          <p:cNvPr id="3" name="Content Placeholder 2"/>
          <p:cNvSpPr>
            <a:spLocks noGrp="1"/>
          </p:cNvSpPr>
          <p:nvPr>
            <p:ph idx="1"/>
          </p:nvPr>
        </p:nvSpPr>
        <p:spPr>
          <a:xfrm>
            <a:off x="13994608" y="3159765"/>
            <a:ext cx="16664940" cy="15595600"/>
          </a:xfrm>
        </p:spPr>
        <p:txBody>
          <a:bodyPr/>
          <a:lstStyle>
            <a:lvl1pPr>
              <a:defRPr sz="10240"/>
            </a:lvl1pPr>
            <a:lvl2pPr>
              <a:defRPr sz="8960"/>
            </a:lvl2pPr>
            <a:lvl3pPr>
              <a:defRPr sz="7680"/>
            </a:lvl3pPr>
            <a:lvl4pPr>
              <a:defRPr sz="6400"/>
            </a:lvl4pPr>
            <a:lvl5pPr>
              <a:defRPr sz="6400"/>
            </a:lvl5pPr>
            <a:lvl6pPr>
              <a:defRPr sz="6400"/>
            </a:lvl6pPr>
            <a:lvl7pPr>
              <a:defRPr sz="6400"/>
            </a:lvl7pPr>
            <a:lvl8pPr>
              <a:defRPr sz="6400"/>
            </a:lvl8pPr>
            <a:lvl9pPr>
              <a:defRPr sz="6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267428" y="6583680"/>
            <a:ext cx="10617041" cy="12197082"/>
          </a:xfrm>
        </p:spPr>
        <p:txBody>
          <a:bodyPr/>
          <a:lstStyle>
            <a:lvl1pPr marL="0" indent="0">
              <a:buNone/>
              <a:defRPr sz="5120"/>
            </a:lvl1pPr>
            <a:lvl2pPr marL="1463040" indent="0">
              <a:buNone/>
              <a:defRPr sz="4480"/>
            </a:lvl2pPr>
            <a:lvl3pPr marL="2926080" indent="0">
              <a:buNone/>
              <a:defRPr sz="3840"/>
            </a:lvl3pPr>
            <a:lvl4pPr marL="4389120" indent="0">
              <a:buNone/>
              <a:defRPr sz="3200"/>
            </a:lvl4pPr>
            <a:lvl5pPr marL="5852160" indent="0">
              <a:buNone/>
              <a:defRPr sz="3200"/>
            </a:lvl5pPr>
            <a:lvl6pPr marL="7315200" indent="0">
              <a:buNone/>
              <a:defRPr sz="3200"/>
            </a:lvl6pPr>
            <a:lvl7pPr marL="8778240" indent="0">
              <a:buNone/>
              <a:defRPr sz="3200"/>
            </a:lvl7pPr>
            <a:lvl8pPr marL="10241280" indent="0">
              <a:buNone/>
              <a:defRPr sz="3200"/>
            </a:lvl8pPr>
            <a:lvl9pPr marL="11704320" indent="0">
              <a:buNone/>
              <a:defRPr sz="32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smtClean="0"/>
              <a:t>6/10/2024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6225913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67428" y="1463040"/>
            <a:ext cx="10617041" cy="5120640"/>
          </a:xfrm>
        </p:spPr>
        <p:txBody>
          <a:bodyPr anchor="b"/>
          <a:lstStyle>
            <a:lvl1pPr>
              <a:defRPr sz="10240"/>
            </a:lvl1pPr>
          </a:lstStyle>
          <a:p>
            <a:r>
              <a:rPr lang="en-US"/>
              <a:t>Click to edit Master title style</a:t>
            </a:r>
            <a:endParaRPr lang="en-US" dirty="0"/>
          </a:p>
        </p:txBody>
      </p:sp>
      <p:sp>
        <p:nvSpPr>
          <p:cNvPr id="3" name="Picture Placeholder 2"/>
          <p:cNvSpPr>
            <a:spLocks noGrp="1" noChangeAspect="1"/>
          </p:cNvSpPr>
          <p:nvPr>
            <p:ph type="pic" idx="1"/>
          </p:nvPr>
        </p:nvSpPr>
        <p:spPr>
          <a:xfrm>
            <a:off x="13994608" y="3159765"/>
            <a:ext cx="16664940" cy="15595600"/>
          </a:xfrm>
        </p:spPr>
        <p:txBody>
          <a:bodyPr anchor="t"/>
          <a:lstStyle>
            <a:lvl1pPr marL="0" indent="0">
              <a:buNone/>
              <a:defRPr sz="10240"/>
            </a:lvl1pPr>
            <a:lvl2pPr marL="1463040" indent="0">
              <a:buNone/>
              <a:defRPr sz="8960"/>
            </a:lvl2pPr>
            <a:lvl3pPr marL="2926080" indent="0">
              <a:buNone/>
              <a:defRPr sz="7680"/>
            </a:lvl3pPr>
            <a:lvl4pPr marL="4389120" indent="0">
              <a:buNone/>
              <a:defRPr sz="6400"/>
            </a:lvl4pPr>
            <a:lvl5pPr marL="5852160" indent="0">
              <a:buNone/>
              <a:defRPr sz="6400"/>
            </a:lvl5pPr>
            <a:lvl6pPr marL="7315200" indent="0">
              <a:buNone/>
              <a:defRPr sz="6400"/>
            </a:lvl6pPr>
            <a:lvl7pPr marL="8778240" indent="0">
              <a:buNone/>
              <a:defRPr sz="6400"/>
            </a:lvl7pPr>
            <a:lvl8pPr marL="10241280" indent="0">
              <a:buNone/>
              <a:defRPr sz="6400"/>
            </a:lvl8pPr>
            <a:lvl9pPr marL="11704320" indent="0">
              <a:buNone/>
              <a:defRPr sz="6400"/>
            </a:lvl9pPr>
          </a:lstStyle>
          <a:p>
            <a:r>
              <a:rPr lang="en-US"/>
              <a:t>Click icon to add picture</a:t>
            </a:r>
            <a:endParaRPr lang="en-US" dirty="0"/>
          </a:p>
        </p:txBody>
      </p:sp>
      <p:sp>
        <p:nvSpPr>
          <p:cNvPr id="4" name="Text Placeholder 3"/>
          <p:cNvSpPr>
            <a:spLocks noGrp="1"/>
          </p:cNvSpPr>
          <p:nvPr>
            <p:ph type="body" sz="half" idx="2"/>
          </p:nvPr>
        </p:nvSpPr>
        <p:spPr>
          <a:xfrm>
            <a:off x="2267428" y="6583680"/>
            <a:ext cx="10617041" cy="12197082"/>
          </a:xfrm>
        </p:spPr>
        <p:txBody>
          <a:bodyPr/>
          <a:lstStyle>
            <a:lvl1pPr marL="0" indent="0">
              <a:buNone/>
              <a:defRPr sz="5120"/>
            </a:lvl1pPr>
            <a:lvl2pPr marL="1463040" indent="0">
              <a:buNone/>
              <a:defRPr sz="4480"/>
            </a:lvl2pPr>
            <a:lvl3pPr marL="2926080" indent="0">
              <a:buNone/>
              <a:defRPr sz="3840"/>
            </a:lvl3pPr>
            <a:lvl4pPr marL="4389120" indent="0">
              <a:buNone/>
              <a:defRPr sz="3200"/>
            </a:lvl4pPr>
            <a:lvl5pPr marL="5852160" indent="0">
              <a:buNone/>
              <a:defRPr sz="3200"/>
            </a:lvl5pPr>
            <a:lvl6pPr marL="7315200" indent="0">
              <a:buNone/>
              <a:defRPr sz="3200"/>
            </a:lvl6pPr>
            <a:lvl7pPr marL="8778240" indent="0">
              <a:buNone/>
              <a:defRPr sz="3200"/>
            </a:lvl7pPr>
            <a:lvl8pPr marL="10241280" indent="0">
              <a:buNone/>
              <a:defRPr sz="3200"/>
            </a:lvl8pPr>
            <a:lvl9pPr marL="11704320" indent="0">
              <a:buNone/>
              <a:defRPr sz="32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smtClean="0"/>
              <a:t>6/10/2024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3407893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63140" y="1168405"/>
            <a:ext cx="28392120" cy="42418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63140" y="5842000"/>
            <a:ext cx="28392120" cy="1392428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263140" y="20340325"/>
            <a:ext cx="7406640" cy="1168400"/>
          </a:xfrm>
          <a:prstGeom prst="rect">
            <a:avLst/>
          </a:prstGeom>
        </p:spPr>
        <p:txBody>
          <a:bodyPr vert="horz" lIns="91440" tIns="45720" rIns="91440" bIns="45720" rtlCol="0" anchor="ctr"/>
          <a:lstStyle>
            <a:lvl1pPr algn="l">
              <a:defRPr sz="3840">
                <a:solidFill>
                  <a:schemeClr val="tx1">
                    <a:tint val="75000"/>
                  </a:schemeClr>
                </a:solidFill>
              </a:defRPr>
            </a:lvl1pPr>
          </a:lstStyle>
          <a:p>
            <a:fld id="{C764DE79-268F-4C1A-8933-263129D2AF90}" type="datetimeFigureOut">
              <a:rPr lang="en-US" smtClean="0"/>
              <a:t>6/10/2024</a:t>
            </a:fld>
            <a:endParaRPr lang="en-US"/>
          </a:p>
        </p:txBody>
      </p:sp>
      <p:sp>
        <p:nvSpPr>
          <p:cNvPr id="5" name="Footer Placeholder 4"/>
          <p:cNvSpPr>
            <a:spLocks noGrp="1"/>
          </p:cNvSpPr>
          <p:nvPr>
            <p:ph type="ftr" sz="quarter" idx="3"/>
          </p:nvPr>
        </p:nvSpPr>
        <p:spPr>
          <a:xfrm>
            <a:off x="10904220" y="20340325"/>
            <a:ext cx="11109960" cy="1168400"/>
          </a:xfrm>
          <a:prstGeom prst="rect">
            <a:avLst/>
          </a:prstGeom>
        </p:spPr>
        <p:txBody>
          <a:bodyPr vert="horz" lIns="91440" tIns="45720" rIns="91440" bIns="45720" rtlCol="0" anchor="ctr"/>
          <a:lstStyle>
            <a:lvl1pPr algn="ctr">
              <a:defRPr sz="384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3248620" y="20340325"/>
            <a:ext cx="7406640" cy="1168400"/>
          </a:xfrm>
          <a:prstGeom prst="rect">
            <a:avLst/>
          </a:prstGeom>
        </p:spPr>
        <p:txBody>
          <a:bodyPr vert="horz" lIns="91440" tIns="45720" rIns="91440" bIns="45720" rtlCol="0" anchor="ctr"/>
          <a:lstStyle>
            <a:lvl1pPr algn="r">
              <a:defRPr sz="3840">
                <a:solidFill>
                  <a:schemeClr val="tx1">
                    <a:tint val="75000"/>
                  </a:schemeClr>
                </a:solidFill>
              </a:defRPr>
            </a:lvl1pPr>
          </a:lstStyle>
          <a:p>
            <a:fld id="{48F63A3B-78C7-47BE-AE5E-E10140E04643}" type="slidenum">
              <a:rPr lang="en-US" smtClean="0"/>
              <a:t>‹#›</a:t>
            </a:fld>
            <a:endParaRPr lang="en-US"/>
          </a:p>
        </p:txBody>
      </p:sp>
    </p:spTree>
    <p:extLst>
      <p:ext uri="{BB962C8B-B14F-4D97-AF65-F5344CB8AC3E}">
        <p14:creationId xmlns:p14="http://schemas.microsoft.com/office/powerpoint/2010/main" val="3963945155"/>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 id="2147483706" r:id="rId12"/>
  </p:sldLayoutIdLst>
  <p:txStyles>
    <p:titleStyle>
      <a:lvl1pPr algn="l" defTabSz="2926080" rtl="0" eaLnBrk="1" latinLnBrk="0" hangingPunct="1">
        <a:lnSpc>
          <a:spcPct val="90000"/>
        </a:lnSpc>
        <a:spcBef>
          <a:spcPct val="0"/>
        </a:spcBef>
        <a:buNone/>
        <a:defRPr sz="14080" kern="1200">
          <a:solidFill>
            <a:schemeClr val="tx1"/>
          </a:solidFill>
          <a:latin typeface="+mj-lt"/>
          <a:ea typeface="+mj-ea"/>
          <a:cs typeface="+mj-cs"/>
        </a:defRPr>
      </a:lvl1pPr>
    </p:titleStyle>
    <p:bodyStyle>
      <a:lvl1pPr marL="731520" indent="-731520" algn="l" defTabSz="2926080" rtl="0" eaLnBrk="1" latinLnBrk="0" hangingPunct="1">
        <a:lnSpc>
          <a:spcPct val="90000"/>
        </a:lnSpc>
        <a:spcBef>
          <a:spcPts val="3200"/>
        </a:spcBef>
        <a:buFont typeface="Arial" panose="020B0604020202020204" pitchFamily="34" charset="0"/>
        <a:buChar char="•"/>
        <a:defRPr sz="8960" kern="1200">
          <a:solidFill>
            <a:schemeClr val="tx1"/>
          </a:solidFill>
          <a:latin typeface="+mn-lt"/>
          <a:ea typeface="+mn-ea"/>
          <a:cs typeface="+mn-cs"/>
        </a:defRPr>
      </a:lvl1pPr>
      <a:lvl2pPr marL="2194560" indent="-731520" algn="l" defTabSz="2926080" rtl="0" eaLnBrk="1" latinLnBrk="0" hangingPunct="1">
        <a:lnSpc>
          <a:spcPct val="90000"/>
        </a:lnSpc>
        <a:spcBef>
          <a:spcPts val="1600"/>
        </a:spcBef>
        <a:buFont typeface="Arial" panose="020B0604020202020204" pitchFamily="34" charset="0"/>
        <a:buChar char="•"/>
        <a:defRPr sz="7680" kern="1200">
          <a:solidFill>
            <a:schemeClr val="tx1"/>
          </a:solidFill>
          <a:latin typeface="+mn-lt"/>
          <a:ea typeface="+mn-ea"/>
          <a:cs typeface="+mn-cs"/>
        </a:defRPr>
      </a:lvl2pPr>
      <a:lvl3pPr marL="3657600" indent="-731520" algn="l" defTabSz="2926080" rtl="0" eaLnBrk="1" latinLnBrk="0" hangingPunct="1">
        <a:lnSpc>
          <a:spcPct val="90000"/>
        </a:lnSpc>
        <a:spcBef>
          <a:spcPts val="1600"/>
        </a:spcBef>
        <a:buFont typeface="Arial" panose="020B0604020202020204" pitchFamily="34" charset="0"/>
        <a:buChar char="•"/>
        <a:defRPr sz="6400" kern="1200">
          <a:solidFill>
            <a:schemeClr val="tx1"/>
          </a:solidFill>
          <a:latin typeface="+mn-lt"/>
          <a:ea typeface="+mn-ea"/>
          <a:cs typeface="+mn-cs"/>
        </a:defRPr>
      </a:lvl3pPr>
      <a:lvl4pPr marL="5120640" indent="-731520" algn="l" defTabSz="2926080" rtl="0" eaLnBrk="1" latinLnBrk="0" hangingPunct="1">
        <a:lnSpc>
          <a:spcPct val="90000"/>
        </a:lnSpc>
        <a:spcBef>
          <a:spcPts val="1600"/>
        </a:spcBef>
        <a:buFont typeface="Arial" panose="020B0604020202020204" pitchFamily="34" charset="0"/>
        <a:buChar char="•"/>
        <a:defRPr sz="5760" kern="1200">
          <a:solidFill>
            <a:schemeClr val="tx1"/>
          </a:solidFill>
          <a:latin typeface="+mn-lt"/>
          <a:ea typeface="+mn-ea"/>
          <a:cs typeface="+mn-cs"/>
        </a:defRPr>
      </a:lvl4pPr>
      <a:lvl5pPr marL="6583680" indent="-731520" algn="l" defTabSz="2926080" rtl="0" eaLnBrk="1" latinLnBrk="0" hangingPunct="1">
        <a:lnSpc>
          <a:spcPct val="90000"/>
        </a:lnSpc>
        <a:spcBef>
          <a:spcPts val="1600"/>
        </a:spcBef>
        <a:buFont typeface="Arial" panose="020B0604020202020204" pitchFamily="34" charset="0"/>
        <a:buChar char="•"/>
        <a:defRPr sz="5760" kern="1200">
          <a:solidFill>
            <a:schemeClr val="tx1"/>
          </a:solidFill>
          <a:latin typeface="+mn-lt"/>
          <a:ea typeface="+mn-ea"/>
          <a:cs typeface="+mn-cs"/>
        </a:defRPr>
      </a:lvl5pPr>
      <a:lvl6pPr marL="8046720" indent="-731520" algn="l" defTabSz="2926080" rtl="0" eaLnBrk="1" latinLnBrk="0" hangingPunct="1">
        <a:lnSpc>
          <a:spcPct val="90000"/>
        </a:lnSpc>
        <a:spcBef>
          <a:spcPts val="1600"/>
        </a:spcBef>
        <a:buFont typeface="Arial" panose="020B0604020202020204" pitchFamily="34" charset="0"/>
        <a:buChar char="•"/>
        <a:defRPr sz="5760" kern="1200">
          <a:solidFill>
            <a:schemeClr val="tx1"/>
          </a:solidFill>
          <a:latin typeface="+mn-lt"/>
          <a:ea typeface="+mn-ea"/>
          <a:cs typeface="+mn-cs"/>
        </a:defRPr>
      </a:lvl6pPr>
      <a:lvl7pPr marL="9509760" indent="-731520" algn="l" defTabSz="2926080" rtl="0" eaLnBrk="1" latinLnBrk="0" hangingPunct="1">
        <a:lnSpc>
          <a:spcPct val="90000"/>
        </a:lnSpc>
        <a:spcBef>
          <a:spcPts val="1600"/>
        </a:spcBef>
        <a:buFont typeface="Arial" panose="020B0604020202020204" pitchFamily="34" charset="0"/>
        <a:buChar char="•"/>
        <a:defRPr sz="5760" kern="1200">
          <a:solidFill>
            <a:schemeClr val="tx1"/>
          </a:solidFill>
          <a:latin typeface="+mn-lt"/>
          <a:ea typeface="+mn-ea"/>
          <a:cs typeface="+mn-cs"/>
        </a:defRPr>
      </a:lvl7pPr>
      <a:lvl8pPr marL="10972800" indent="-731520" algn="l" defTabSz="2926080" rtl="0" eaLnBrk="1" latinLnBrk="0" hangingPunct="1">
        <a:lnSpc>
          <a:spcPct val="90000"/>
        </a:lnSpc>
        <a:spcBef>
          <a:spcPts val="1600"/>
        </a:spcBef>
        <a:buFont typeface="Arial" panose="020B0604020202020204" pitchFamily="34" charset="0"/>
        <a:buChar char="•"/>
        <a:defRPr sz="5760" kern="1200">
          <a:solidFill>
            <a:schemeClr val="tx1"/>
          </a:solidFill>
          <a:latin typeface="+mn-lt"/>
          <a:ea typeface="+mn-ea"/>
          <a:cs typeface="+mn-cs"/>
        </a:defRPr>
      </a:lvl8pPr>
      <a:lvl9pPr marL="12435840" indent="-731520" algn="l" defTabSz="2926080" rtl="0" eaLnBrk="1" latinLnBrk="0" hangingPunct="1">
        <a:lnSpc>
          <a:spcPct val="90000"/>
        </a:lnSpc>
        <a:spcBef>
          <a:spcPts val="1600"/>
        </a:spcBef>
        <a:buFont typeface="Arial" panose="020B0604020202020204" pitchFamily="34" charset="0"/>
        <a:buChar char="•"/>
        <a:defRPr sz="5760" kern="1200">
          <a:solidFill>
            <a:schemeClr val="tx1"/>
          </a:solidFill>
          <a:latin typeface="+mn-lt"/>
          <a:ea typeface="+mn-ea"/>
          <a:cs typeface="+mn-cs"/>
        </a:defRPr>
      </a:lvl9pPr>
    </p:bodyStyle>
    <p:otherStyle>
      <a:defPPr>
        <a:defRPr lang="en-US"/>
      </a:defPPr>
      <a:lvl1pPr marL="0" algn="l" defTabSz="2926080" rtl="0" eaLnBrk="1" latinLnBrk="0" hangingPunct="1">
        <a:defRPr sz="5760" kern="1200">
          <a:solidFill>
            <a:schemeClr val="tx1"/>
          </a:solidFill>
          <a:latin typeface="+mn-lt"/>
          <a:ea typeface="+mn-ea"/>
          <a:cs typeface="+mn-cs"/>
        </a:defRPr>
      </a:lvl1pPr>
      <a:lvl2pPr marL="1463040" algn="l" defTabSz="2926080" rtl="0" eaLnBrk="1" latinLnBrk="0" hangingPunct="1">
        <a:defRPr sz="5760" kern="1200">
          <a:solidFill>
            <a:schemeClr val="tx1"/>
          </a:solidFill>
          <a:latin typeface="+mn-lt"/>
          <a:ea typeface="+mn-ea"/>
          <a:cs typeface="+mn-cs"/>
        </a:defRPr>
      </a:lvl2pPr>
      <a:lvl3pPr marL="2926080" algn="l" defTabSz="2926080" rtl="0" eaLnBrk="1" latinLnBrk="0" hangingPunct="1">
        <a:defRPr sz="5760" kern="1200">
          <a:solidFill>
            <a:schemeClr val="tx1"/>
          </a:solidFill>
          <a:latin typeface="+mn-lt"/>
          <a:ea typeface="+mn-ea"/>
          <a:cs typeface="+mn-cs"/>
        </a:defRPr>
      </a:lvl3pPr>
      <a:lvl4pPr marL="4389120" algn="l" defTabSz="2926080" rtl="0" eaLnBrk="1" latinLnBrk="0" hangingPunct="1">
        <a:defRPr sz="5760" kern="1200">
          <a:solidFill>
            <a:schemeClr val="tx1"/>
          </a:solidFill>
          <a:latin typeface="+mn-lt"/>
          <a:ea typeface="+mn-ea"/>
          <a:cs typeface="+mn-cs"/>
        </a:defRPr>
      </a:lvl4pPr>
      <a:lvl5pPr marL="5852160" algn="l" defTabSz="2926080" rtl="0" eaLnBrk="1" latinLnBrk="0" hangingPunct="1">
        <a:defRPr sz="5760" kern="1200">
          <a:solidFill>
            <a:schemeClr val="tx1"/>
          </a:solidFill>
          <a:latin typeface="+mn-lt"/>
          <a:ea typeface="+mn-ea"/>
          <a:cs typeface="+mn-cs"/>
        </a:defRPr>
      </a:lvl5pPr>
      <a:lvl6pPr marL="7315200" algn="l" defTabSz="2926080" rtl="0" eaLnBrk="1" latinLnBrk="0" hangingPunct="1">
        <a:defRPr sz="5760" kern="1200">
          <a:solidFill>
            <a:schemeClr val="tx1"/>
          </a:solidFill>
          <a:latin typeface="+mn-lt"/>
          <a:ea typeface="+mn-ea"/>
          <a:cs typeface="+mn-cs"/>
        </a:defRPr>
      </a:lvl6pPr>
      <a:lvl7pPr marL="8778240" algn="l" defTabSz="2926080" rtl="0" eaLnBrk="1" latinLnBrk="0" hangingPunct="1">
        <a:defRPr sz="5760" kern="1200">
          <a:solidFill>
            <a:schemeClr val="tx1"/>
          </a:solidFill>
          <a:latin typeface="+mn-lt"/>
          <a:ea typeface="+mn-ea"/>
          <a:cs typeface="+mn-cs"/>
        </a:defRPr>
      </a:lvl7pPr>
      <a:lvl8pPr marL="10241280" algn="l" defTabSz="2926080" rtl="0" eaLnBrk="1" latinLnBrk="0" hangingPunct="1">
        <a:defRPr sz="5760" kern="1200">
          <a:solidFill>
            <a:schemeClr val="tx1"/>
          </a:solidFill>
          <a:latin typeface="+mn-lt"/>
          <a:ea typeface="+mn-ea"/>
          <a:cs typeface="+mn-cs"/>
        </a:defRPr>
      </a:lvl8pPr>
      <a:lvl9pPr marL="11704320" algn="l" defTabSz="2926080" rtl="0" eaLnBrk="1" latinLnBrk="0" hangingPunct="1">
        <a:defRPr sz="57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notesSlide" Target="../notesSlides/notesSlide1.xml"/><Relationship Id="rId7" Type="http://schemas.openxmlformats.org/officeDocument/2006/relationships/image" Target="../media/image2.png"/><Relationship Id="rId12" Type="http://schemas.openxmlformats.org/officeDocument/2006/relationships/image" Target="../media/image7.jpeg"/><Relationship Id="rId2" Type="http://schemas.openxmlformats.org/officeDocument/2006/relationships/slideLayout" Target="../slideLayouts/slideLayout12.xml"/><Relationship Id="rId1" Type="http://schemas.openxmlformats.org/officeDocument/2006/relationships/video" Target="https://www.youtube.com/embed/2nqvTXQADvI?feature=oembed" TargetMode="External"/><Relationship Id="rId6" Type="http://schemas.openxmlformats.org/officeDocument/2006/relationships/image" Target="../media/image1.png"/><Relationship Id="rId11" Type="http://schemas.openxmlformats.org/officeDocument/2006/relationships/image" Target="../media/image6.png"/><Relationship Id="rId5" Type="http://schemas.openxmlformats.org/officeDocument/2006/relationships/hyperlink" Target="https://www.youtube.com/watch?v=xpMsWjlLn50" TargetMode="External"/><Relationship Id="rId10" Type="http://schemas.openxmlformats.org/officeDocument/2006/relationships/image" Target="../media/image5.png"/><Relationship Id="rId4" Type="http://schemas.openxmlformats.org/officeDocument/2006/relationships/hyperlink" Target="mailto:julieannaccorner@gmail.com" TargetMode="External"/><Relationship Id="rId9"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AB89B282-BD31-48AF-94CC-C3E0942C7A7F}"/>
              </a:ext>
            </a:extLst>
          </p:cNvPr>
          <p:cNvSpPr/>
          <p:nvPr/>
        </p:nvSpPr>
        <p:spPr>
          <a:xfrm>
            <a:off x="1" y="1724085"/>
            <a:ext cx="32918400" cy="3994219"/>
          </a:xfrm>
          <a:prstGeom prst="rect">
            <a:avLst/>
          </a:prstGeom>
          <a:solidFill>
            <a:srgbClr val="0063A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8188"/>
          </a:p>
        </p:txBody>
      </p:sp>
      <p:sp>
        <p:nvSpPr>
          <p:cNvPr id="6" name="TextBox 5">
            <a:extLst>
              <a:ext uri="{FF2B5EF4-FFF2-40B4-BE49-F238E27FC236}">
                <a16:creationId xmlns:a16="http://schemas.microsoft.com/office/drawing/2014/main" id="{1F8500CE-8D35-43BD-BFCC-339160F1ABAE}"/>
              </a:ext>
            </a:extLst>
          </p:cNvPr>
          <p:cNvSpPr txBox="1"/>
          <p:nvPr/>
        </p:nvSpPr>
        <p:spPr>
          <a:xfrm>
            <a:off x="679500" y="2327491"/>
            <a:ext cx="32238901" cy="3497881"/>
          </a:xfrm>
          <a:prstGeom prst="rect">
            <a:avLst/>
          </a:prstGeom>
          <a:noFill/>
        </p:spPr>
        <p:txBody>
          <a:bodyPr wrap="square">
            <a:spAutoFit/>
          </a:bodyPr>
          <a:lstStyle/>
          <a:p>
            <a:pPr algn="ctr" defTabSz="4228026">
              <a:defRPr/>
            </a:pPr>
            <a:r>
              <a:rPr lang="fr-CA" sz="6606" b="1" dirty="0">
                <a:solidFill>
                  <a:schemeClr val="bg1"/>
                </a:solidFill>
                <a:effectLst>
                  <a:outerShdw blurRad="38100" dist="38100" dir="2700000" algn="tl">
                    <a:srgbClr val="000000">
                      <a:alpha val="43137"/>
                    </a:srgbClr>
                  </a:outerShdw>
                </a:effectLst>
              </a:rPr>
              <a:t>Art Journey: </a:t>
            </a:r>
            <a:r>
              <a:rPr lang="fr-CA" sz="6606" b="1" dirty="0" err="1">
                <a:solidFill>
                  <a:schemeClr val="bg1"/>
                </a:solidFill>
                <a:effectLst>
                  <a:outerShdw blurRad="38100" dist="38100" dir="2700000" algn="tl">
                    <a:srgbClr val="000000">
                      <a:alpha val="43137"/>
                    </a:srgbClr>
                  </a:outerShdw>
                </a:effectLst>
              </a:rPr>
              <a:t>Transforming</a:t>
            </a:r>
            <a:r>
              <a:rPr lang="fr-CA" sz="6606" b="1" dirty="0">
                <a:solidFill>
                  <a:schemeClr val="bg1"/>
                </a:solidFill>
                <a:effectLst>
                  <a:outerShdw blurRad="38100" dist="38100" dir="2700000" algn="tl">
                    <a:srgbClr val="000000">
                      <a:alpha val="43137"/>
                    </a:srgbClr>
                  </a:outerShdw>
                </a:effectLst>
              </a:rPr>
              <a:t> Challenges </a:t>
            </a:r>
            <a:r>
              <a:rPr lang="fr-CA" sz="6606" b="1" dirty="0" err="1">
                <a:solidFill>
                  <a:schemeClr val="bg1"/>
                </a:solidFill>
                <a:effectLst>
                  <a:outerShdw blurRad="38100" dist="38100" dir="2700000" algn="tl">
                    <a:srgbClr val="000000">
                      <a:alpha val="43137"/>
                    </a:srgbClr>
                  </a:outerShdw>
                </a:effectLst>
              </a:rPr>
              <a:t>into</a:t>
            </a:r>
            <a:r>
              <a:rPr lang="fr-CA" sz="6606" b="1" dirty="0">
                <a:solidFill>
                  <a:schemeClr val="bg1"/>
                </a:solidFill>
                <a:effectLst>
                  <a:outerShdw blurRad="38100" dist="38100" dir="2700000" algn="tl">
                    <a:srgbClr val="000000">
                      <a:alpha val="43137"/>
                    </a:srgbClr>
                  </a:outerShdw>
                </a:effectLst>
              </a:rPr>
              <a:t> Healing Expériences</a:t>
            </a:r>
          </a:p>
          <a:p>
            <a:pPr algn="ctr" defTabSz="4228026">
              <a:defRPr/>
            </a:pPr>
            <a:r>
              <a:rPr lang="fr-CA" sz="6606" b="1" dirty="0">
                <a:solidFill>
                  <a:schemeClr val="bg1"/>
                </a:solidFill>
                <a:effectLst>
                  <a:outerShdw blurRad="38100" dist="38100" dir="2700000" algn="tl">
                    <a:srgbClr val="000000">
                      <a:alpha val="43137"/>
                    </a:srgbClr>
                  </a:outerShdw>
                </a:effectLst>
              </a:rPr>
              <a:t> </a:t>
            </a:r>
            <a:r>
              <a:rPr lang="fr-CA" sz="6606" b="1" dirty="0" err="1">
                <a:solidFill>
                  <a:schemeClr val="bg1"/>
                </a:solidFill>
                <a:effectLst>
                  <a:outerShdw blurRad="38100" dist="38100" dir="2700000" algn="tl">
                    <a:srgbClr val="000000">
                      <a:alpha val="43137"/>
                    </a:srgbClr>
                  </a:outerShdw>
                </a:effectLst>
              </a:rPr>
              <a:t>From</a:t>
            </a:r>
            <a:r>
              <a:rPr lang="fr-CA" sz="6606" b="1" dirty="0">
                <a:solidFill>
                  <a:schemeClr val="bg1"/>
                </a:solidFill>
                <a:effectLst>
                  <a:outerShdw blurRad="38100" dist="38100" dir="2700000" algn="tl">
                    <a:srgbClr val="000000">
                      <a:alpha val="43137"/>
                    </a:srgbClr>
                  </a:outerShdw>
                </a:effectLst>
              </a:rPr>
              <a:t> A </a:t>
            </a:r>
            <a:r>
              <a:rPr lang="fr-CA" sz="6606" b="1" dirty="0" err="1">
                <a:solidFill>
                  <a:schemeClr val="bg1"/>
                </a:solidFill>
                <a:effectLst>
                  <a:outerShdw blurRad="38100" dist="38100" dir="2700000" algn="tl">
                    <a:srgbClr val="000000">
                      <a:alpha val="43137"/>
                    </a:srgbClr>
                  </a:outerShdw>
                </a:effectLst>
              </a:rPr>
              <a:t>Patient’s</a:t>
            </a:r>
            <a:r>
              <a:rPr lang="fr-CA" sz="6606" b="1" dirty="0">
                <a:solidFill>
                  <a:schemeClr val="bg1"/>
                </a:solidFill>
                <a:effectLst>
                  <a:outerShdw blurRad="38100" dist="38100" dir="2700000" algn="tl">
                    <a:srgbClr val="000000">
                      <a:alpha val="43137"/>
                    </a:srgbClr>
                  </a:outerShdw>
                </a:effectLst>
              </a:rPr>
              <a:t> Point of </a:t>
            </a:r>
            <a:r>
              <a:rPr lang="fr-CA" sz="6606" b="1" dirty="0" err="1">
                <a:solidFill>
                  <a:schemeClr val="bg1"/>
                </a:solidFill>
                <a:effectLst>
                  <a:outerShdw blurRad="38100" dist="38100" dir="2700000" algn="tl">
                    <a:srgbClr val="000000">
                      <a:alpha val="43137"/>
                    </a:srgbClr>
                  </a:outerShdw>
                </a:effectLst>
              </a:rPr>
              <a:t>View</a:t>
            </a:r>
            <a:br>
              <a:rPr lang="fr-CA" sz="6606" dirty="0">
                <a:solidFill>
                  <a:schemeClr val="bg1"/>
                </a:solidFill>
                <a:effectLst>
                  <a:outerShdw blurRad="38100" dist="38100" dir="2700000" algn="tl">
                    <a:srgbClr val="000000">
                      <a:alpha val="43137"/>
                    </a:srgbClr>
                  </a:outerShdw>
                </a:effectLst>
              </a:rPr>
            </a:br>
            <a:r>
              <a:rPr lang="en-US" sz="4459" i="1" dirty="0">
                <a:solidFill>
                  <a:schemeClr val="bg1"/>
                </a:solidFill>
                <a:effectLst>
                  <a:outerShdw blurRad="38100" dist="38100" dir="2700000" algn="tl">
                    <a:srgbClr val="000000">
                      <a:alpha val="43137"/>
                    </a:srgbClr>
                  </a:outerShdw>
                </a:effectLst>
              </a:rPr>
              <a:t>Deborah L. Bolton, MN, RN, AOCNS, AOCNP, Julie Ann Accornero- Artist and </a:t>
            </a:r>
          </a:p>
          <a:p>
            <a:pPr algn="ctr" defTabSz="4228026">
              <a:defRPr/>
            </a:pPr>
            <a:r>
              <a:rPr lang="en-US" sz="4459" i="1" dirty="0">
                <a:solidFill>
                  <a:schemeClr val="bg1"/>
                </a:solidFill>
                <a:effectLst>
                  <a:outerShdw blurRad="38100" dist="38100" dir="2700000" algn="tl">
                    <a:srgbClr val="000000">
                      <a:alpha val="43137"/>
                    </a:srgbClr>
                  </a:outerShdw>
                </a:effectLst>
              </a:rPr>
              <a:t>10 South Oncology Nurses      Kaiser Permanente  Oakland  California </a:t>
            </a:r>
            <a:endParaRPr lang="en-CA" sz="4459" i="1" dirty="0">
              <a:solidFill>
                <a:schemeClr val="bg1"/>
              </a:solidFill>
              <a:effectLst>
                <a:outerShdw blurRad="38100" dist="38100" dir="2700000" algn="tl">
                  <a:srgbClr val="000000">
                    <a:alpha val="43137"/>
                  </a:srgbClr>
                </a:outerShdw>
              </a:effectLst>
            </a:endParaRPr>
          </a:p>
        </p:txBody>
      </p:sp>
      <p:sp>
        <p:nvSpPr>
          <p:cNvPr id="60" name="Rectangle 59">
            <a:extLst>
              <a:ext uri="{FF2B5EF4-FFF2-40B4-BE49-F238E27FC236}">
                <a16:creationId xmlns:a16="http://schemas.microsoft.com/office/drawing/2014/main" id="{F6389B3A-4095-43DF-B888-35E8A9041452}"/>
              </a:ext>
            </a:extLst>
          </p:cNvPr>
          <p:cNvSpPr/>
          <p:nvPr/>
        </p:nvSpPr>
        <p:spPr>
          <a:xfrm>
            <a:off x="35493077" y="23155871"/>
            <a:ext cx="2025358" cy="139665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642">
              <a:solidFill>
                <a:schemeClr val="bg1"/>
              </a:solidFill>
            </a:endParaRPr>
          </a:p>
        </p:txBody>
      </p:sp>
      <p:sp>
        <p:nvSpPr>
          <p:cNvPr id="3" name="Rectangle 2">
            <a:extLst>
              <a:ext uri="{FF2B5EF4-FFF2-40B4-BE49-F238E27FC236}">
                <a16:creationId xmlns:a16="http://schemas.microsoft.com/office/drawing/2014/main" id="{B25EAEE0-9066-60E4-13B9-FFFA986C64CF}"/>
              </a:ext>
            </a:extLst>
          </p:cNvPr>
          <p:cNvSpPr/>
          <p:nvPr/>
        </p:nvSpPr>
        <p:spPr>
          <a:xfrm>
            <a:off x="0" y="5718304"/>
            <a:ext cx="9919174" cy="14503211"/>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10"/>
          </a:p>
        </p:txBody>
      </p:sp>
      <p:sp>
        <p:nvSpPr>
          <p:cNvPr id="4" name="Rectangle 3">
            <a:extLst>
              <a:ext uri="{FF2B5EF4-FFF2-40B4-BE49-F238E27FC236}">
                <a16:creationId xmlns:a16="http://schemas.microsoft.com/office/drawing/2014/main" id="{87F8AEE6-E46A-184D-AFA7-D8A10E18C9E7}"/>
              </a:ext>
            </a:extLst>
          </p:cNvPr>
          <p:cNvSpPr/>
          <p:nvPr/>
        </p:nvSpPr>
        <p:spPr>
          <a:xfrm>
            <a:off x="12662605" y="5736629"/>
            <a:ext cx="9704582" cy="14575563"/>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ts val="1239"/>
              </a:spcBef>
              <a:spcAft>
                <a:spcPts val="1239"/>
              </a:spcAft>
            </a:pPr>
            <a:r>
              <a:rPr lang="en-US" sz="3633" b="1" dirty="0">
                <a:solidFill>
                  <a:schemeClr val="tx1"/>
                </a:solidFill>
                <a:latin typeface="+mj-lt"/>
                <a:ea typeface="Times New Roman" panose="02020603050405020304" pitchFamily="18" charset="0"/>
              </a:rPr>
              <a:t>Interventions</a:t>
            </a:r>
          </a:p>
          <a:p>
            <a:pPr>
              <a:spcBef>
                <a:spcPts val="1239"/>
              </a:spcBef>
              <a:spcAft>
                <a:spcPts val="1239"/>
              </a:spcAft>
            </a:pPr>
            <a:r>
              <a:rPr lang="en-US" sz="3633" dirty="0">
                <a:solidFill>
                  <a:schemeClr val="tx1"/>
                </a:solidFill>
                <a:latin typeface="+mj-lt"/>
                <a:ea typeface="Times New Roman" panose="02020603050405020304" pitchFamily="18" charset="0"/>
              </a:rPr>
              <a:t>Integration into various initiatives to promote art therapy within Adult and Pediatric Cancer Services such as:</a:t>
            </a:r>
          </a:p>
          <a:p>
            <a:pPr marL="471888" indent="-471888">
              <a:spcBef>
                <a:spcPts val="1239"/>
              </a:spcBef>
              <a:spcAft>
                <a:spcPts val="1239"/>
              </a:spcAft>
              <a:buFont typeface="Wingdings" panose="05000000000000000000" pitchFamily="2" charset="2"/>
              <a:buChar char="Ø"/>
              <a:tabLst>
                <a:tab pos="377510" algn="l"/>
              </a:tabLst>
            </a:pPr>
            <a:r>
              <a:rPr lang="en-US" sz="3633" b="1" dirty="0">
                <a:solidFill>
                  <a:schemeClr val="tx1"/>
                </a:solidFill>
                <a:latin typeface="+mj-lt"/>
                <a:ea typeface="Times New Roman" panose="02020603050405020304" pitchFamily="18" charset="0"/>
                <a:cs typeface="Segoe UI" panose="020B0502040204020203" pitchFamily="34" charset="0"/>
              </a:rPr>
              <a:t> Albums</a:t>
            </a:r>
            <a:endParaRPr lang="en-US" sz="3633" dirty="0">
              <a:solidFill>
                <a:schemeClr val="tx1"/>
              </a:solidFill>
              <a:latin typeface="+mj-lt"/>
              <a:ea typeface="Times New Roman" panose="02020603050405020304" pitchFamily="18" charset="0"/>
              <a:cs typeface="Segoe UI" panose="020B0502040204020203" pitchFamily="34" charset="0"/>
            </a:endParaRPr>
          </a:p>
          <a:p>
            <a:pPr marL="471888" indent="-471888">
              <a:spcBef>
                <a:spcPts val="1239"/>
              </a:spcBef>
              <a:spcAft>
                <a:spcPts val="1239"/>
              </a:spcAft>
              <a:buFont typeface="Wingdings" panose="05000000000000000000" pitchFamily="2" charset="2"/>
              <a:buChar char="Ø"/>
              <a:tabLst>
                <a:tab pos="377510" algn="l"/>
              </a:tabLst>
            </a:pPr>
            <a:r>
              <a:rPr lang="en-US" sz="3633" b="1" dirty="0">
                <a:solidFill>
                  <a:schemeClr val="tx1"/>
                </a:solidFill>
                <a:latin typeface="+mj-lt"/>
                <a:ea typeface="Times New Roman" panose="02020603050405020304" pitchFamily="18" charset="0"/>
                <a:cs typeface="Segoe UI" panose="020B0502040204020203" pitchFamily="34" charset="0"/>
              </a:rPr>
              <a:t>Catalog for Patient Selection for Hospital Room Door</a:t>
            </a:r>
          </a:p>
          <a:p>
            <a:pPr marL="471888" indent="-471888">
              <a:spcBef>
                <a:spcPts val="1239"/>
              </a:spcBef>
              <a:spcAft>
                <a:spcPts val="1239"/>
              </a:spcAft>
              <a:buFont typeface="Wingdings" panose="05000000000000000000" pitchFamily="2" charset="2"/>
              <a:buChar char="Ø"/>
              <a:tabLst>
                <a:tab pos="377510" algn="l"/>
              </a:tabLst>
            </a:pPr>
            <a:r>
              <a:rPr lang="en-US" sz="3633" b="1" dirty="0">
                <a:solidFill>
                  <a:schemeClr val="tx1"/>
                </a:solidFill>
                <a:latin typeface="+mj-lt"/>
                <a:ea typeface="Times New Roman" panose="02020603050405020304" pitchFamily="18" charset="0"/>
                <a:cs typeface="Segoe UI" panose="020B0502040204020203" pitchFamily="34" charset="0"/>
              </a:rPr>
              <a:t> Hospital Art Show and Artist Interview/video:</a:t>
            </a:r>
            <a:endParaRPr lang="en-US" sz="3633" dirty="0">
              <a:solidFill>
                <a:schemeClr val="tx1"/>
              </a:solidFill>
              <a:latin typeface="+mj-lt"/>
              <a:ea typeface="Times New Roman" panose="02020603050405020304" pitchFamily="18" charset="0"/>
              <a:cs typeface="Segoe UI" panose="020B0502040204020203" pitchFamily="34" charset="0"/>
            </a:endParaRPr>
          </a:p>
        </p:txBody>
      </p:sp>
      <p:sp>
        <p:nvSpPr>
          <p:cNvPr id="5" name="Rectangle 4">
            <a:extLst>
              <a:ext uri="{FF2B5EF4-FFF2-40B4-BE49-F238E27FC236}">
                <a16:creationId xmlns:a16="http://schemas.microsoft.com/office/drawing/2014/main" id="{BA5E174F-1D1D-0C6C-A19C-4ADF077FCD1B}"/>
              </a:ext>
            </a:extLst>
          </p:cNvPr>
          <p:cNvSpPr/>
          <p:nvPr/>
        </p:nvSpPr>
        <p:spPr>
          <a:xfrm>
            <a:off x="22469387" y="5704842"/>
            <a:ext cx="10449014" cy="14575563"/>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rtl="0"/>
            <a:r>
              <a:rPr lang="en-US" sz="661" dirty="0">
                <a:latin typeface="-apple-system"/>
              </a:rPr>
              <a:t>[9:04 AM] Kenneth S. Poon: Julie Ann Accornero (JulieAnnAccornero.com)Video by: @LicolnAdler (LincolnAdler.com)Music by...</a:t>
            </a:r>
          </a:p>
        </p:txBody>
      </p:sp>
      <p:sp>
        <p:nvSpPr>
          <p:cNvPr id="7" name="TextBox 6">
            <a:extLst>
              <a:ext uri="{FF2B5EF4-FFF2-40B4-BE49-F238E27FC236}">
                <a16:creationId xmlns:a16="http://schemas.microsoft.com/office/drawing/2014/main" id="{84D31DFB-C949-B018-E360-D31047696D1F}"/>
              </a:ext>
            </a:extLst>
          </p:cNvPr>
          <p:cNvSpPr txBox="1"/>
          <p:nvPr/>
        </p:nvSpPr>
        <p:spPr>
          <a:xfrm>
            <a:off x="251666" y="5718304"/>
            <a:ext cx="9667507" cy="6886563"/>
          </a:xfrm>
          <a:prstGeom prst="rect">
            <a:avLst/>
          </a:prstGeom>
          <a:noFill/>
        </p:spPr>
        <p:txBody>
          <a:bodyPr wrap="square" lIns="75500" tIns="37750" rIns="75500" bIns="37750" rtlCol="0" anchor="t">
            <a:spAutoFit/>
          </a:bodyPr>
          <a:lstStyle/>
          <a:p>
            <a:r>
              <a:rPr lang="en-US" sz="3963" b="1" dirty="0"/>
              <a:t>Background and Significance</a:t>
            </a:r>
          </a:p>
          <a:p>
            <a:pPr marL="471888" indent="-471888">
              <a:buFont typeface="Arial" panose="020B0604020202020204" pitchFamily="34" charset="0"/>
              <a:buChar char="•"/>
            </a:pPr>
            <a:r>
              <a:rPr lang="en-US" sz="3633" dirty="0">
                <a:latin typeface="Segoe UI" panose="020B0502040204020203" pitchFamily="34" charset="0"/>
                <a:ea typeface="Times New Roman" panose="02020603050405020304" pitchFamily="18" charset="0"/>
              </a:rPr>
              <a:t>Art therapy has proven to be a valuable form of supportive therapy for adult and pediatric patients facing the challenges of leukemia or lymphoma diagnosis, treatment, and recovery. </a:t>
            </a:r>
          </a:p>
          <a:p>
            <a:pPr marL="471888" indent="-471888">
              <a:buFont typeface="Arial" panose="020B0604020202020204" pitchFamily="34" charset="0"/>
              <a:buChar char="•"/>
            </a:pPr>
            <a:r>
              <a:rPr lang="en-US" sz="3633" dirty="0">
                <a:latin typeface="Segoe UI" panose="020B0502040204020203" pitchFamily="34" charset="0"/>
                <a:ea typeface="Times New Roman" panose="02020603050405020304" pitchFamily="18" charset="0"/>
              </a:rPr>
              <a:t>This presentation explores the inspiring journey of a patient who leveraged her artistic talents to transform difficult situations into positive and healing experiences.</a:t>
            </a:r>
            <a:endParaRPr lang="en-US" sz="3633" dirty="0">
              <a:latin typeface="Times New Roman" panose="02020603050405020304" pitchFamily="18" charset="0"/>
              <a:ea typeface="Times New Roman" panose="02020603050405020304" pitchFamily="18" charset="0"/>
            </a:endParaRPr>
          </a:p>
          <a:p>
            <a:endParaRPr lang="en-US" sz="3963" b="1" dirty="0"/>
          </a:p>
        </p:txBody>
      </p:sp>
      <p:sp>
        <p:nvSpPr>
          <p:cNvPr id="9" name="TextBox 8">
            <a:extLst>
              <a:ext uri="{FF2B5EF4-FFF2-40B4-BE49-F238E27FC236}">
                <a16:creationId xmlns:a16="http://schemas.microsoft.com/office/drawing/2014/main" id="{C88C53E1-0EF4-2233-1A55-1BF0FFA27775}"/>
              </a:ext>
            </a:extLst>
          </p:cNvPr>
          <p:cNvSpPr txBox="1"/>
          <p:nvPr/>
        </p:nvSpPr>
        <p:spPr>
          <a:xfrm rot="10800000" flipV="1">
            <a:off x="0" y="12826334"/>
            <a:ext cx="10165716" cy="7410425"/>
          </a:xfrm>
          <a:prstGeom prst="rect">
            <a:avLst/>
          </a:prstGeom>
          <a:noFill/>
        </p:spPr>
        <p:txBody>
          <a:bodyPr wrap="square" lIns="75500" tIns="37750" rIns="75500" bIns="37750" rtlCol="0" anchor="t">
            <a:spAutoFit/>
          </a:bodyPr>
          <a:lstStyle/>
          <a:p>
            <a:r>
              <a:rPr lang="en-US" sz="3963" b="1" dirty="0"/>
              <a:t>Purpose</a:t>
            </a:r>
          </a:p>
          <a:p>
            <a:pPr marL="471888" indent="-471888">
              <a:spcBef>
                <a:spcPts val="1239"/>
              </a:spcBef>
              <a:spcAft>
                <a:spcPts val="1239"/>
              </a:spcAft>
              <a:buFont typeface="Arial" panose="020B0604020202020204" pitchFamily="34" charset="0"/>
              <a:buChar char="•"/>
            </a:pPr>
            <a:r>
              <a:rPr lang="en-US" sz="3633" dirty="0">
                <a:latin typeface="+mj-lt"/>
                <a:ea typeface="Times New Roman" panose="02020603050405020304" pitchFamily="18" charset="0"/>
              </a:rPr>
              <a:t>The highlighting of the remarkable story of a patient who used her artistic talents to navigate the complexities of treatment for leukemia. </a:t>
            </a:r>
          </a:p>
          <a:p>
            <a:pPr marL="471888" indent="-471888">
              <a:spcBef>
                <a:spcPts val="1239"/>
              </a:spcBef>
              <a:spcAft>
                <a:spcPts val="1239"/>
              </a:spcAft>
              <a:buFont typeface="Arial" panose="020B0604020202020204" pitchFamily="34" charset="0"/>
              <a:buChar char="•"/>
            </a:pPr>
            <a:r>
              <a:rPr lang="en-US" sz="3633" dirty="0">
                <a:latin typeface="+mj-lt"/>
                <a:ea typeface="Times New Roman" panose="02020603050405020304" pitchFamily="18" charset="0"/>
              </a:rPr>
              <a:t>The patient’s purpose is threefold:</a:t>
            </a:r>
          </a:p>
          <a:p>
            <a:pPr marL="849398" lvl="1" indent="-471888">
              <a:spcBef>
                <a:spcPts val="1239"/>
              </a:spcBef>
              <a:spcAft>
                <a:spcPts val="1239"/>
              </a:spcAft>
              <a:buFont typeface="Wingdings" panose="05000000000000000000" pitchFamily="2" charset="2"/>
              <a:buChar char="Ø"/>
            </a:pPr>
            <a:r>
              <a:rPr lang="en-US" sz="3633" b="1" dirty="0">
                <a:latin typeface="+mj-lt"/>
                <a:ea typeface="Times New Roman" panose="02020603050405020304" pitchFamily="18" charset="0"/>
              </a:rPr>
              <a:t>Inspirational Sharing</a:t>
            </a:r>
            <a:r>
              <a:rPr lang="en-US" sz="3633" dirty="0">
                <a:latin typeface="+mj-lt"/>
                <a:ea typeface="Times New Roman" panose="02020603050405020304" pitchFamily="18" charset="0"/>
              </a:rPr>
              <a:t> </a:t>
            </a:r>
          </a:p>
          <a:p>
            <a:pPr marL="849398" lvl="1" indent="-471888">
              <a:spcBef>
                <a:spcPts val="1239"/>
              </a:spcBef>
              <a:spcAft>
                <a:spcPts val="1239"/>
              </a:spcAft>
              <a:buFont typeface="Wingdings" panose="05000000000000000000" pitchFamily="2" charset="2"/>
              <a:buChar char="Ø"/>
            </a:pPr>
            <a:r>
              <a:rPr lang="en-US" sz="3633" b="1" dirty="0">
                <a:latin typeface="+mj-lt"/>
                <a:ea typeface="Times New Roman" panose="02020603050405020304" pitchFamily="18" charset="0"/>
              </a:rPr>
              <a:t>Motivational</a:t>
            </a:r>
          </a:p>
          <a:p>
            <a:pPr marL="849398" lvl="1" indent="-471888">
              <a:spcBef>
                <a:spcPts val="1239"/>
              </a:spcBef>
              <a:spcAft>
                <a:spcPts val="1239"/>
              </a:spcAft>
              <a:buFont typeface="Wingdings" panose="05000000000000000000" pitchFamily="2" charset="2"/>
              <a:buChar char="Ø"/>
            </a:pPr>
            <a:r>
              <a:rPr lang="en-US" sz="3633" b="1" dirty="0">
                <a:latin typeface="+mj-lt"/>
                <a:ea typeface="Times New Roman" panose="02020603050405020304" pitchFamily="18" charset="0"/>
              </a:rPr>
              <a:t>Hospital/Regional Wide Impact: Beyond the hospital doors</a:t>
            </a:r>
            <a:endParaRPr lang="en-US" sz="3633" dirty="0">
              <a:latin typeface="+mj-lt"/>
              <a:ea typeface="Times New Roman" panose="02020603050405020304" pitchFamily="18" charset="0"/>
            </a:endParaRPr>
          </a:p>
          <a:p>
            <a:pPr marL="471888" indent="-471888">
              <a:spcBef>
                <a:spcPts val="1239"/>
              </a:spcBef>
              <a:spcAft>
                <a:spcPts val="1239"/>
              </a:spcAft>
              <a:buFont typeface="Arial" panose="020B0604020202020204" pitchFamily="34" charset="0"/>
              <a:buChar char="•"/>
            </a:pPr>
            <a:endParaRPr lang="en-US" sz="3633" dirty="0">
              <a:latin typeface="+mj-lt"/>
            </a:endParaRPr>
          </a:p>
        </p:txBody>
      </p:sp>
      <p:sp>
        <p:nvSpPr>
          <p:cNvPr id="13" name="TextBox 12">
            <a:extLst>
              <a:ext uri="{FF2B5EF4-FFF2-40B4-BE49-F238E27FC236}">
                <a16:creationId xmlns:a16="http://schemas.microsoft.com/office/drawing/2014/main" id="{BF121E31-AC23-EF24-B000-FF94EF2A511A}"/>
              </a:ext>
            </a:extLst>
          </p:cNvPr>
          <p:cNvSpPr txBox="1"/>
          <p:nvPr/>
        </p:nvSpPr>
        <p:spPr>
          <a:xfrm>
            <a:off x="22477750" y="9593479"/>
            <a:ext cx="10440649" cy="3837203"/>
          </a:xfrm>
          <a:prstGeom prst="rect">
            <a:avLst/>
          </a:prstGeom>
          <a:noFill/>
        </p:spPr>
        <p:txBody>
          <a:bodyPr wrap="square" lIns="75500" tIns="37750" rIns="75500" bIns="37750" rtlCol="0" anchor="t">
            <a:spAutoFit/>
          </a:bodyPr>
          <a:lstStyle/>
          <a:p>
            <a:endParaRPr lang="en-US" sz="3963" b="1" dirty="0"/>
          </a:p>
          <a:p>
            <a:endParaRPr lang="en-US" sz="3963" b="1" dirty="0"/>
          </a:p>
          <a:p>
            <a:r>
              <a:rPr lang="en-US" sz="3633" b="1" dirty="0"/>
              <a:t>Acknowledgment Lincoln Adler, Musician, and Husband</a:t>
            </a:r>
            <a:r>
              <a:rPr lang="en-US" sz="3303" b="1" dirty="0"/>
              <a:t>. </a:t>
            </a:r>
            <a:r>
              <a:rPr lang="en-US" sz="3303" dirty="0"/>
              <a:t>JulieAnnAccorner.com </a:t>
            </a:r>
            <a:r>
              <a:rPr lang="en-US" sz="3303" dirty="0">
                <a:hlinkClick r:id="rId4"/>
              </a:rPr>
              <a:t>julieannaccorner@gmail.com</a:t>
            </a:r>
            <a:r>
              <a:rPr lang="en-US" sz="3303" dirty="0"/>
              <a:t>; and </a:t>
            </a:r>
            <a:r>
              <a:rPr lang="en-US" sz="3303" dirty="0">
                <a:latin typeface="-apple-system"/>
              </a:rPr>
              <a:t> </a:t>
            </a:r>
            <a:r>
              <a:rPr lang="en-US" sz="3303" dirty="0">
                <a:latin typeface="-apple-system"/>
                <a:hlinkClick r:id="rId5" tooltip="https://www.youtube.com/watch?v=xpmswjlln50"/>
              </a:rPr>
              <a:t>https://www.youtube.com/watch?v=xpMsWjlLn50</a:t>
            </a:r>
            <a:endParaRPr lang="en-US" sz="3303" dirty="0">
              <a:latin typeface="-apple-system"/>
            </a:endParaRPr>
          </a:p>
          <a:p>
            <a:endParaRPr lang="en-US" sz="2642" dirty="0"/>
          </a:p>
        </p:txBody>
      </p:sp>
      <p:sp>
        <p:nvSpPr>
          <p:cNvPr id="18" name="TextBox 17">
            <a:extLst>
              <a:ext uri="{FF2B5EF4-FFF2-40B4-BE49-F238E27FC236}">
                <a16:creationId xmlns:a16="http://schemas.microsoft.com/office/drawing/2014/main" id="{4359B35A-C442-939C-9408-8DE177FDDB52}"/>
              </a:ext>
            </a:extLst>
          </p:cNvPr>
          <p:cNvSpPr txBox="1"/>
          <p:nvPr/>
        </p:nvSpPr>
        <p:spPr>
          <a:xfrm>
            <a:off x="22367187" y="5704842"/>
            <a:ext cx="10364674" cy="5123903"/>
          </a:xfrm>
          <a:prstGeom prst="rect">
            <a:avLst/>
          </a:prstGeom>
          <a:noFill/>
        </p:spPr>
        <p:txBody>
          <a:bodyPr wrap="square" rtlCol="0">
            <a:spAutoFit/>
          </a:bodyPr>
          <a:lstStyle/>
          <a:p>
            <a:r>
              <a:rPr lang="en-US" sz="3633" b="1" dirty="0">
                <a:latin typeface="+mj-lt"/>
                <a:ea typeface="Times New Roman" panose="02020603050405020304" pitchFamily="18" charset="0"/>
              </a:rPr>
              <a:t>Discussion:</a:t>
            </a:r>
            <a:r>
              <a:rPr lang="en-US" sz="3633" dirty="0">
                <a:latin typeface="+mj-lt"/>
                <a:ea typeface="Times New Roman" panose="02020603050405020304" pitchFamily="18" charset="0"/>
              </a:rPr>
              <a:t> This program highlights the transformative power of art therapy in the context of leukemia treatment. The patient's artistic journey, characterized by her use of the mandala art technique, personal imagery, movement, and music, serves as an inspirational example of how creativity can be harnessed to navigate challenging medical experiences, providing hope and healing.</a:t>
            </a:r>
          </a:p>
          <a:p>
            <a:endParaRPr lang="en-US" sz="3633" dirty="0">
              <a:latin typeface="+mj-lt"/>
              <a:ea typeface="Calibri" panose="020F0502020204030204" pitchFamily="34" charset="0"/>
              <a:cs typeface="Times New Roman" panose="02020603050405020304" pitchFamily="18" charset="0"/>
            </a:endParaRPr>
          </a:p>
        </p:txBody>
      </p:sp>
      <p:pic>
        <p:nvPicPr>
          <p:cNvPr id="20" name="Picture 19">
            <a:extLst>
              <a:ext uri="{FF2B5EF4-FFF2-40B4-BE49-F238E27FC236}">
                <a16:creationId xmlns:a16="http://schemas.microsoft.com/office/drawing/2014/main" id="{A27346BA-3C1A-0FC5-24E6-7F264665F5AF}"/>
              </a:ext>
            </a:extLst>
          </p:cNvPr>
          <p:cNvPicPr>
            <a:picLocks noChangeAspect="1"/>
          </p:cNvPicPr>
          <p:nvPr/>
        </p:nvPicPr>
        <p:blipFill>
          <a:blip r:embed="rId6"/>
          <a:stretch>
            <a:fillRect/>
          </a:stretch>
        </p:blipFill>
        <p:spPr>
          <a:xfrm>
            <a:off x="787196" y="2922087"/>
            <a:ext cx="4682080" cy="2841556"/>
          </a:xfrm>
          <a:prstGeom prst="rect">
            <a:avLst/>
          </a:prstGeom>
        </p:spPr>
      </p:pic>
      <p:pic>
        <p:nvPicPr>
          <p:cNvPr id="22" name="Picture 21">
            <a:extLst>
              <a:ext uri="{FF2B5EF4-FFF2-40B4-BE49-F238E27FC236}">
                <a16:creationId xmlns:a16="http://schemas.microsoft.com/office/drawing/2014/main" id="{8905EDD7-2F47-7A47-6B25-C19603207B71}"/>
              </a:ext>
            </a:extLst>
          </p:cNvPr>
          <p:cNvPicPr>
            <a:picLocks noChangeAspect="1"/>
          </p:cNvPicPr>
          <p:nvPr/>
        </p:nvPicPr>
        <p:blipFill>
          <a:blip r:embed="rId7"/>
          <a:stretch>
            <a:fillRect/>
          </a:stretch>
        </p:blipFill>
        <p:spPr>
          <a:xfrm>
            <a:off x="9919174" y="14317434"/>
            <a:ext cx="2743431" cy="5904081"/>
          </a:xfrm>
          <a:prstGeom prst="rect">
            <a:avLst/>
          </a:prstGeom>
        </p:spPr>
      </p:pic>
      <p:pic>
        <p:nvPicPr>
          <p:cNvPr id="24" name="Picture 23">
            <a:extLst>
              <a:ext uri="{FF2B5EF4-FFF2-40B4-BE49-F238E27FC236}">
                <a16:creationId xmlns:a16="http://schemas.microsoft.com/office/drawing/2014/main" id="{DCFE1C61-D1C6-F262-5D36-27619D9E9A5A}"/>
              </a:ext>
            </a:extLst>
          </p:cNvPr>
          <p:cNvPicPr>
            <a:picLocks noChangeAspect="1"/>
          </p:cNvPicPr>
          <p:nvPr/>
        </p:nvPicPr>
        <p:blipFill>
          <a:blip r:embed="rId8"/>
          <a:stretch>
            <a:fillRect/>
          </a:stretch>
        </p:blipFill>
        <p:spPr>
          <a:xfrm>
            <a:off x="14308600" y="6273155"/>
            <a:ext cx="5417356" cy="3790217"/>
          </a:xfrm>
          <a:prstGeom prst="rect">
            <a:avLst/>
          </a:prstGeom>
        </p:spPr>
      </p:pic>
      <p:pic>
        <p:nvPicPr>
          <p:cNvPr id="26" name="Picture 25">
            <a:extLst>
              <a:ext uri="{FF2B5EF4-FFF2-40B4-BE49-F238E27FC236}">
                <a16:creationId xmlns:a16="http://schemas.microsoft.com/office/drawing/2014/main" id="{73495BD5-84D2-E7FC-9AD9-99EB17F7D764}"/>
              </a:ext>
            </a:extLst>
          </p:cNvPr>
          <p:cNvPicPr>
            <a:picLocks noChangeAspect="1"/>
          </p:cNvPicPr>
          <p:nvPr/>
        </p:nvPicPr>
        <p:blipFill>
          <a:blip r:embed="rId9"/>
          <a:stretch>
            <a:fillRect/>
          </a:stretch>
        </p:blipFill>
        <p:spPr>
          <a:xfrm>
            <a:off x="9917345" y="5718303"/>
            <a:ext cx="2643061" cy="7835352"/>
          </a:xfrm>
          <a:prstGeom prst="rect">
            <a:avLst/>
          </a:prstGeom>
        </p:spPr>
      </p:pic>
      <p:pic>
        <p:nvPicPr>
          <p:cNvPr id="2" name="Picture 1">
            <a:extLst>
              <a:ext uri="{FF2B5EF4-FFF2-40B4-BE49-F238E27FC236}">
                <a16:creationId xmlns:a16="http://schemas.microsoft.com/office/drawing/2014/main" id="{2A63ECB4-5814-C526-F0D1-BDA372F64089}"/>
              </a:ext>
            </a:extLst>
          </p:cNvPr>
          <p:cNvPicPr>
            <a:picLocks noChangeAspect="1"/>
          </p:cNvPicPr>
          <p:nvPr/>
        </p:nvPicPr>
        <p:blipFill>
          <a:blip r:embed="rId10"/>
          <a:stretch>
            <a:fillRect/>
          </a:stretch>
        </p:blipFill>
        <p:spPr>
          <a:xfrm>
            <a:off x="28107927" y="1742410"/>
            <a:ext cx="4682080" cy="2050287"/>
          </a:xfrm>
          <a:prstGeom prst="rect">
            <a:avLst/>
          </a:prstGeom>
        </p:spPr>
      </p:pic>
      <p:pic>
        <p:nvPicPr>
          <p:cNvPr id="11" name="Picture 10">
            <a:extLst>
              <a:ext uri="{FF2B5EF4-FFF2-40B4-BE49-F238E27FC236}">
                <a16:creationId xmlns:a16="http://schemas.microsoft.com/office/drawing/2014/main" id="{5A4E15E0-BB22-4E5D-5DDB-0BB645613EE4}"/>
              </a:ext>
            </a:extLst>
          </p:cNvPr>
          <p:cNvPicPr>
            <a:picLocks noChangeAspect="1"/>
          </p:cNvPicPr>
          <p:nvPr/>
        </p:nvPicPr>
        <p:blipFill>
          <a:blip r:embed="rId11">
            <a:extLst>
              <a:ext uri="{28A0092B-C50C-407E-A947-70E740481C1C}">
                <a14:useLocalDpi xmlns:a14="http://schemas.microsoft.com/office/drawing/2010/main" val="0"/>
              </a:ext>
            </a:extLst>
          </a:blip>
          <a:srcRect/>
          <a:stretch>
            <a:fillRect/>
          </a:stretch>
        </p:blipFill>
        <p:spPr bwMode="auto">
          <a:xfrm>
            <a:off x="1" y="1772640"/>
            <a:ext cx="5965068" cy="908952"/>
          </a:xfrm>
          <a:prstGeom prst="rect">
            <a:avLst/>
          </a:prstGeom>
          <a:noFill/>
        </p:spPr>
      </p:pic>
      <p:sp>
        <p:nvSpPr>
          <p:cNvPr id="12" name="TextBox 11">
            <a:extLst>
              <a:ext uri="{FF2B5EF4-FFF2-40B4-BE49-F238E27FC236}">
                <a16:creationId xmlns:a16="http://schemas.microsoft.com/office/drawing/2014/main" id="{C01CE624-E62A-4DC2-33D6-E18EE2974740}"/>
              </a:ext>
            </a:extLst>
          </p:cNvPr>
          <p:cNvSpPr txBox="1"/>
          <p:nvPr/>
        </p:nvSpPr>
        <p:spPr>
          <a:xfrm>
            <a:off x="12909148" y="16208972"/>
            <a:ext cx="9118290" cy="3446713"/>
          </a:xfrm>
          <a:prstGeom prst="rect">
            <a:avLst/>
          </a:prstGeom>
          <a:noFill/>
        </p:spPr>
        <p:txBody>
          <a:bodyPr wrap="square" rtlCol="0">
            <a:spAutoFit/>
          </a:bodyPr>
          <a:lstStyle/>
          <a:p>
            <a:r>
              <a:rPr lang="en-US" sz="3633" b="1" dirty="0">
                <a:latin typeface="+mj-lt"/>
                <a:ea typeface="Calibri" panose="020F0502020204030204" pitchFamily="34" charset="0"/>
                <a:cs typeface="Times New Roman" panose="02020603050405020304" pitchFamily="18" charset="0"/>
              </a:rPr>
              <a:t>Evaluation: </a:t>
            </a:r>
          </a:p>
          <a:p>
            <a:r>
              <a:rPr lang="en-US" sz="3633" dirty="0">
                <a:latin typeface="+mj-lt"/>
                <a:ea typeface="Calibri" panose="020F0502020204030204" pitchFamily="34" charset="0"/>
                <a:cs typeface="Times New Roman" panose="02020603050405020304" pitchFamily="18" charset="0"/>
              </a:rPr>
              <a:t>The artist's whimsical work and positive intentions have encouraged other patients to use art, and, are requesting that selected pieces be shown on their hospital room doors. </a:t>
            </a:r>
          </a:p>
          <a:p>
            <a:endParaRPr lang="en-US" sz="3633" dirty="0"/>
          </a:p>
        </p:txBody>
      </p:sp>
      <p:pic>
        <p:nvPicPr>
          <p:cNvPr id="14" name="Online Media 13" title="Julie Ann Accornero - Her Story of Art and Healing">
            <a:hlinkClick r:id="" action="ppaction://media"/>
            <a:extLst>
              <a:ext uri="{FF2B5EF4-FFF2-40B4-BE49-F238E27FC236}">
                <a16:creationId xmlns:a16="http://schemas.microsoft.com/office/drawing/2014/main" id="{C8914631-3200-7B76-FBDD-507D6FADE1DC}"/>
              </a:ext>
            </a:extLst>
          </p:cNvPr>
          <p:cNvPicPr>
            <a:picLocks noRot="1" noChangeAspect="1"/>
          </p:cNvPicPr>
          <p:nvPr>
            <a:videoFile r:link="rId1"/>
          </p:nvPr>
        </p:nvPicPr>
        <p:blipFill>
          <a:blip r:embed="rId12"/>
          <a:stretch>
            <a:fillRect/>
          </a:stretch>
        </p:blipFill>
        <p:spPr>
          <a:xfrm>
            <a:off x="22367186" y="13314163"/>
            <a:ext cx="10551214" cy="6998029"/>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1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14"/>
                </p:tgtEl>
              </p:cMediaNode>
            </p:video>
            <p:seq concurrent="1" nextAc="seek">
              <p:cTn id="8" restart="whenNotActive" fill="hold" evtFilter="cancelBubble" nodeType="interactiveSeq">
                <p:stCondLst>
                  <p:cond evt="onClick" delay="0">
                    <p:tgtEl>
                      <p:spTgt spid="1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14"/>
                                        </p:tgtEl>
                                      </p:cBhvr>
                                    </p:cmd>
                                  </p:childTnLst>
                                </p:cTn>
                              </p:par>
                            </p:childTnLst>
                          </p:cTn>
                        </p:par>
                      </p:childTnLst>
                    </p:cTn>
                  </p:par>
                </p:childTnLst>
              </p:cTn>
              <p:nextCondLst>
                <p:cond evt="onClick" delay="0">
                  <p:tgtEl>
                    <p:spTgt spid="14"/>
                  </p:tgtEl>
                </p:cond>
              </p:nextCondLst>
            </p:seq>
          </p:childTnLst>
        </p:cTn>
      </p:par>
    </p:tnLst>
  </p:timing>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27f89191-57ff-4a96-a541-b01e2d184034">
      <Terms xmlns="http://schemas.microsoft.com/office/infopath/2007/PartnerControls"/>
    </lcf76f155ced4ddcb4097134ff3c332f>
    <TaxCatchAll xmlns="2546a9ec-52a5-4a7b-a9be-04933c21632d" xsi:nil="true"/>
    <Reviewed xmlns="27f89191-57ff-4a96-a541-b01e2d184034"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9C26BB8BB708BE43AD4D224FF1B04892" ma:contentTypeVersion="18" ma:contentTypeDescription="Create a new document." ma:contentTypeScope="" ma:versionID="8d0dfeb09b6c31dbead23507752557ee">
  <xsd:schema xmlns:xsd="http://www.w3.org/2001/XMLSchema" xmlns:xs="http://www.w3.org/2001/XMLSchema" xmlns:p="http://schemas.microsoft.com/office/2006/metadata/properties" xmlns:ns2="27f89191-57ff-4a96-a541-b01e2d184034" xmlns:ns3="2546a9ec-52a5-4a7b-a9be-04933c21632d" targetNamespace="http://schemas.microsoft.com/office/2006/metadata/properties" ma:root="true" ma:fieldsID="454c5aae6c411c235aa516a4b2acd725" ns2:_="" ns3:_="">
    <xsd:import namespace="27f89191-57ff-4a96-a541-b01e2d184034"/>
    <xsd:import namespace="2546a9ec-52a5-4a7b-a9be-04933c21632d"/>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3:SharedWithUsers" minOccurs="0"/>
                <xsd:element ref="ns3:SharedWithDetails" minOccurs="0"/>
                <xsd:element ref="ns2:MediaServiceLocation" minOccurs="0"/>
                <xsd:element ref="ns2:MediaLengthInSeconds" minOccurs="0"/>
                <xsd:element ref="ns2:Reviewed"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7f89191-57ff-4a96-a541-b01e2d18403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Reviewed" ma:index="21" nillable="true" ma:displayName="Reviewed" ma:format="Dropdown" ma:internalName="Reviewed">
      <xsd:simpleType>
        <xsd:restriction base="dms:Text">
          <xsd:maxLength value="255"/>
        </xsd:restriction>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3d6211aa-27b9-4aa0-bbab-c84ae7d560e5"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5"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546a9ec-52a5-4a7b-a9be-04933c21632d"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0cf9c3c3-abac-48ad-9c7d-e2fa46378830}" ma:internalName="TaxCatchAll" ma:showField="CatchAllData" ma:web="2546a9ec-52a5-4a7b-a9be-04933c21632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B79710F-6510-41F7-A55B-D31F631A6756}">
  <ds:schemaRefs>
    <ds:schemaRef ds:uri="http://schemas.microsoft.com/office/2006/metadata/properties"/>
    <ds:schemaRef ds:uri="http://www.w3.org/XML/1998/namespace"/>
    <ds:schemaRef ds:uri="http://schemas.microsoft.com/office/2006/documentManagement/types"/>
    <ds:schemaRef ds:uri="http://purl.org/dc/dcmitype/"/>
    <ds:schemaRef ds:uri="27f89191-57ff-4a96-a541-b01e2d184034"/>
    <ds:schemaRef ds:uri="http://purl.org/dc/elements/1.1/"/>
    <ds:schemaRef ds:uri="http://purl.org/dc/terms/"/>
    <ds:schemaRef ds:uri="http://schemas.microsoft.com/office/infopath/2007/PartnerControls"/>
    <ds:schemaRef ds:uri="http://schemas.openxmlformats.org/package/2006/metadata/core-properties"/>
    <ds:schemaRef ds:uri="2546a9ec-52a5-4a7b-a9be-04933c21632d"/>
  </ds:schemaRefs>
</ds:datastoreItem>
</file>

<file path=customXml/itemProps2.xml><?xml version="1.0" encoding="utf-8"?>
<ds:datastoreItem xmlns:ds="http://schemas.openxmlformats.org/officeDocument/2006/customXml" ds:itemID="{CB237392-F1F3-4D04-9651-968FEBAE0C9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7f89191-57ff-4a96-a541-b01e2d184034"/>
    <ds:schemaRef ds:uri="2546a9ec-52a5-4a7b-a9be-04933c21632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D7E78FE-6D60-4055-A904-750FB4F1C90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2013 - 2022 Theme</Template>
  <TotalTime>604</TotalTime>
  <Words>339</Words>
  <Application>Microsoft Office PowerPoint</Application>
  <PresentationFormat>Custom</PresentationFormat>
  <Paragraphs>25</Paragraphs>
  <Slides>1</Slides>
  <Notes>1</Notes>
  <HiddenSlides>0</HiddenSlides>
  <MMClips>1</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-apple-system</vt:lpstr>
      <vt:lpstr>Arial</vt:lpstr>
      <vt:lpstr>Calibri</vt:lpstr>
      <vt:lpstr>Calibri Light</vt:lpstr>
      <vt:lpstr>Segoe UI</vt:lpstr>
      <vt:lpstr>Times New Roman</vt:lpstr>
      <vt:lpstr>Wingdings</vt:lpstr>
      <vt:lpstr>Office 2013 - 2022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Deborah L Bolton</cp:lastModifiedBy>
  <cp:revision>22</cp:revision>
  <cp:lastPrinted>2024-01-16T22:52:12Z</cp:lastPrinted>
  <dcterms:created xsi:type="dcterms:W3CDTF">2015-06-29T16:44:08Z</dcterms:created>
  <dcterms:modified xsi:type="dcterms:W3CDTF">2024-06-10T16:12:24Z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0x0101009C26BB8BB708BE43AD4D224FF1B04892</vt:lpwstr>
  </property>
  <property fmtid="{D5CDD505-2E9C-101B-9397-08002B2CF9AE}" pid="3" name="EmailTo">
    <vt:lpwstr/>
  </property>
  <property fmtid="{D5CDD505-2E9C-101B-9397-08002B2CF9AE}" pid="4" name="Target Audiences">
    <vt:lpwstr/>
  </property>
  <property fmtid="{D5CDD505-2E9C-101B-9397-08002B2CF9AE}" pid="5" name="EmailSender">
    <vt:lpwstr/>
  </property>
  <property fmtid="{D5CDD505-2E9C-101B-9397-08002B2CF9AE}" pid="6" name="EmailFrom">
    <vt:lpwstr/>
  </property>
  <property fmtid="{D5CDD505-2E9C-101B-9397-08002B2CF9AE}" pid="7" name="EmailSubject">
    <vt:lpwstr/>
  </property>
  <property fmtid="{D5CDD505-2E9C-101B-9397-08002B2CF9AE}" pid="8" name="EmailCc">
    <vt:lpwstr/>
  </property>
</Properties>
</file>